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483" r:id="rId2"/>
    <p:sldId id="526" r:id="rId3"/>
    <p:sldId id="527" r:id="rId4"/>
    <p:sldId id="445" r:id="rId5"/>
    <p:sldId id="535" r:id="rId6"/>
    <p:sldId id="536" r:id="rId7"/>
    <p:sldId id="534" r:id="rId8"/>
    <p:sldId id="444" r:id="rId9"/>
    <p:sldId id="441" r:id="rId10"/>
    <p:sldId id="528" r:id="rId11"/>
    <p:sldId id="582" r:id="rId12"/>
    <p:sldId id="583" r:id="rId13"/>
    <p:sldId id="537" r:id="rId14"/>
    <p:sldId id="584" r:id="rId15"/>
    <p:sldId id="585" r:id="rId16"/>
    <p:sldId id="586" r:id="rId17"/>
    <p:sldId id="587" r:id="rId18"/>
    <p:sldId id="588" r:id="rId19"/>
    <p:sldId id="589" r:id="rId20"/>
    <p:sldId id="590" r:id="rId21"/>
    <p:sldId id="591" r:id="rId22"/>
    <p:sldId id="592" r:id="rId23"/>
    <p:sldId id="593" r:id="rId24"/>
    <p:sldId id="594" r:id="rId25"/>
    <p:sldId id="595" r:id="rId26"/>
    <p:sldId id="596" r:id="rId27"/>
    <p:sldId id="597" r:id="rId28"/>
    <p:sldId id="598" r:id="rId29"/>
    <p:sldId id="500" r:id="rId30"/>
    <p:sldId id="484" r:id="rId31"/>
    <p:sldId id="485" r:id="rId32"/>
    <p:sldId id="486" r:id="rId33"/>
    <p:sldId id="487" r:id="rId34"/>
    <p:sldId id="569" r:id="rId35"/>
    <p:sldId id="571" r:id="rId36"/>
    <p:sldId id="570" r:id="rId37"/>
    <p:sldId id="489" r:id="rId38"/>
    <p:sldId id="573" r:id="rId39"/>
    <p:sldId id="572" r:id="rId40"/>
    <p:sldId id="574" r:id="rId41"/>
    <p:sldId id="575" r:id="rId42"/>
    <p:sldId id="576" r:id="rId43"/>
    <p:sldId id="577" r:id="rId44"/>
    <p:sldId id="578" r:id="rId45"/>
    <p:sldId id="579" r:id="rId46"/>
    <p:sldId id="580" r:id="rId47"/>
    <p:sldId id="581" r:id="rId48"/>
    <p:sldId id="542" r:id="rId49"/>
    <p:sldId id="530" r:id="rId50"/>
    <p:sldId id="531" r:id="rId51"/>
    <p:sldId id="490" r:id="rId52"/>
    <p:sldId id="544" r:id="rId53"/>
    <p:sldId id="545" r:id="rId54"/>
    <p:sldId id="546" r:id="rId55"/>
    <p:sldId id="547" r:id="rId56"/>
    <p:sldId id="552" r:id="rId57"/>
    <p:sldId id="548" r:id="rId58"/>
    <p:sldId id="549" r:id="rId59"/>
    <p:sldId id="550" r:id="rId60"/>
    <p:sldId id="551" r:id="rId61"/>
    <p:sldId id="557" r:id="rId62"/>
    <p:sldId id="559" r:id="rId63"/>
    <p:sldId id="558" r:id="rId64"/>
    <p:sldId id="560" r:id="rId65"/>
    <p:sldId id="498" r:id="rId66"/>
  </p:sldIdLst>
  <p:sldSz cx="9144000" cy="6858000" type="screen4x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66CCFF"/>
    <a:srgbClr val="FFC1FF"/>
    <a:srgbClr val="E7FFFF"/>
    <a:srgbClr val="EBA38D"/>
    <a:srgbClr val="FFFFA7"/>
    <a:srgbClr val="006600"/>
    <a:srgbClr val="EDF7F9"/>
    <a:srgbClr val="FF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31" autoAdjust="0"/>
    <p:restoredTop sz="90863" autoAdjust="0"/>
  </p:normalViewPr>
  <p:slideViewPr>
    <p:cSldViewPr>
      <p:cViewPr varScale="1">
        <p:scale>
          <a:sx n="100" d="100"/>
          <a:sy n="100" d="100"/>
        </p:scale>
        <p:origin x="137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지형" userId="3d4594d6552e6340" providerId="LiveId" clId="{EE297B3C-25BC-4F56-B611-FDAB13800133}"/>
    <pc:docChg chg="undo redo custSel addSld delSld modSld sldOrd">
      <pc:chgData name="이지형" userId="3d4594d6552e6340" providerId="LiveId" clId="{EE297B3C-25BC-4F56-B611-FDAB13800133}" dt="2018-02-08T09:59:19.114" v="6345" actId="27636"/>
      <pc:docMkLst>
        <pc:docMk/>
      </pc:docMkLst>
      <pc:sldChg chg="delSp modSp">
        <pc:chgData name="이지형" userId="3d4594d6552e6340" providerId="LiveId" clId="{EE297B3C-25BC-4F56-B611-FDAB13800133}" dt="2018-02-08T06:53:08.199" v="6162" actId="478"/>
        <pc:sldMkLst>
          <pc:docMk/>
          <pc:sldMk cId="2153325181" sldId="441"/>
        </pc:sldMkLst>
        <pc:spChg chg="mod">
          <ac:chgData name="이지형" userId="3d4594d6552e6340" providerId="LiveId" clId="{EE297B3C-25BC-4F56-B611-FDAB13800133}" dt="2018-02-08T06:53:03.044" v="6159" actId="6549"/>
          <ac:spMkLst>
            <pc:docMk/>
            <pc:sldMk cId="2153325181" sldId="441"/>
            <ac:spMk id="3" creationId="{00000000-0000-0000-0000-000000000000}"/>
          </ac:spMkLst>
        </pc:spChg>
        <pc:spChg chg="del">
          <ac:chgData name="이지형" userId="3d4594d6552e6340" providerId="LiveId" clId="{EE297B3C-25BC-4F56-B611-FDAB13800133}" dt="2018-02-08T06:53:05.671" v="6160" actId="478"/>
          <ac:spMkLst>
            <pc:docMk/>
            <pc:sldMk cId="2153325181" sldId="441"/>
            <ac:spMk id="8" creationId="{00000000-0000-0000-0000-000000000000}"/>
          </ac:spMkLst>
        </pc:spChg>
        <pc:picChg chg="del mod">
          <ac:chgData name="이지형" userId="3d4594d6552e6340" providerId="LiveId" clId="{EE297B3C-25BC-4F56-B611-FDAB13800133}" dt="2018-02-08T06:53:08.199" v="6162" actId="478"/>
          <ac:picMkLst>
            <pc:docMk/>
            <pc:sldMk cId="2153325181" sldId="441"/>
            <ac:picMk id="7" creationId="{00000000-0000-0000-0000-000000000000}"/>
          </ac:picMkLst>
        </pc:picChg>
      </pc:sldChg>
      <pc:sldChg chg="modSp">
        <pc:chgData name="이지형" userId="3d4594d6552e6340" providerId="LiveId" clId="{EE297B3C-25BC-4F56-B611-FDAB13800133}" dt="2018-02-07T05:12:04.929" v="13" actId="1076"/>
        <pc:sldMkLst>
          <pc:docMk/>
          <pc:sldMk cId="1771531302" sldId="445"/>
        </pc:sldMkLst>
        <pc:spChg chg="mod">
          <ac:chgData name="이지형" userId="3d4594d6552e6340" providerId="LiveId" clId="{EE297B3C-25BC-4F56-B611-FDAB13800133}" dt="2018-02-07T05:12:04.929" v="13" actId="1076"/>
          <ac:spMkLst>
            <pc:docMk/>
            <pc:sldMk cId="1771531302" sldId="445"/>
            <ac:spMk id="18" creationId="{FD212841-B676-4A5F-AEA7-5139952FF323}"/>
          </ac:spMkLst>
        </pc:spChg>
        <pc:graphicFrameChg chg="mod">
          <ac:chgData name="이지형" userId="3d4594d6552e6340" providerId="LiveId" clId="{EE297B3C-25BC-4F56-B611-FDAB13800133}" dt="2018-02-07T05:12:04.929" v="13" actId="1076"/>
          <ac:graphicFrameMkLst>
            <pc:docMk/>
            <pc:sldMk cId="1771531302" sldId="445"/>
            <ac:graphicFrameMk id="22536" creationId="{00000000-0000-0000-0000-000000000000}"/>
          </ac:graphicFrameMkLst>
        </pc:graphicFrameChg>
        <pc:graphicFrameChg chg="mod">
          <ac:chgData name="이지형" userId="3d4594d6552e6340" providerId="LiveId" clId="{EE297B3C-25BC-4F56-B611-FDAB13800133}" dt="2018-02-07T05:12:04.929" v="13" actId="1076"/>
          <ac:graphicFrameMkLst>
            <pc:docMk/>
            <pc:sldMk cId="1771531302" sldId="445"/>
            <ac:graphicFrameMk id="22537" creationId="{00000000-0000-0000-0000-000000000000}"/>
          </ac:graphicFrameMkLst>
        </pc:graphicFrameChg>
        <pc:picChg chg="mod">
          <ac:chgData name="이지형" userId="3d4594d6552e6340" providerId="LiveId" clId="{EE297B3C-25BC-4F56-B611-FDAB13800133}" dt="2018-02-07T05:12:04.929" v="13" actId="1076"/>
          <ac:picMkLst>
            <pc:docMk/>
            <pc:sldMk cId="1771531302" sldId="445"/>
            <ac:picMk id="22535" creationId="{00000000-0000-0000-0000-000000000000}"/>
          </ac:picMkLst>
        </pc:picChg>
        <pc:cxnChg chg="mod">
          <ac:chgData name="이지형" userId="3d4594d6552e6340" providerId="LiveId" clId="{EE297B3C-25BC-4F56-B611-FDAB13800133}" dt="2018-02-07T05:12:04.929" v="13" actId="1076"/>
          <ac:cxnSpMkLst>
            <pc:docMk/>
            <pc:sldMk cId="1771531302" sldId="445"/>
            <ac:cxnSpMk id="22539" creationId="{00000000-0000-0000-0000-000000000000}"/>
          </ac:cxnSpMkLst>
        </pc:cxnChg>
        <pc:cxnChg chg="mod">
          <ac:chgData name="이지형" userId="3d4594d6552e6340" providerId="LiveId" clId="{EE297B3C-25BC-4F56-B611-FDAB13800133}" dt="2018-02-07T05:12:04.929" v="13" actId="1076"/>
          <ac:cxnSpMkLst>
            <pc:docMk/>
            <pc:sldMk cId="1771531302" sldId="445"/>
            <ac:cxnSpMk id="22540" creationId="{00000000-0000-0000-0000-000000000000}"/>
          </ac:cxnSpMkLst>
        </pc:cxnChg>
        <pc:cxnChg chg="mod">
          <ac:chgData name="이지형" userId="3d4594d6552e6340" providerId="LiveId" clId="{EE297B3C-25BC-4F56-B611-FDAB13800133}" dt="2018-02-07T05:12:04.929" v="13" actId="1076"/>
          <ac:cxnSpMkLst>
            <pc:docMk/>
            <pc:sldMk cId="1771531302" sldId="445"/>
            <ac:cxnSpMk id="22541" creationId="{00000000-0000-0000-0000-000000000000}"/>
          </ac:cxnSpMkLst>
        </pc:cxnChg>
      </pc:sldChg>
      <pc:sldChg chg="modSp ord">
        <pc:chgData name="이지형" userId="3d4594d6552e6340" providerId="LiveId" clId="{EE297B3C-25BC-4F56-B611-FDAB13800133}" dt="2018-02-08T06:25:42.616" v="5392" actId="1076"/>
        <pc:sldMkLst>
          <pc:docMk/>
          <pc:sldMk cId="517017112" sldId="489"/>
        </pc:sldMkLst>
        <pc:spChg chg="mod">
          <ac:chgData name="이지형" userId="3d4594d6552e6340" providerId="LiveId" clId="{EE297B3C-25BC-4F56-B611-FDAB13800133}" dt="2018-02-08T06:25:33.927" v="5390" actId="1076"/>
          <ac:spMkLst>
            <pc:docMk/>
            <pc:sldMk cId="517017112" sldId="489"/>
            <ac:spMk id="3" creationId="{00000000-0000-0000-0000-000000000000}"/>
          </ac:spMkLst>
        </pc:spChg>
        <pc:picChg chg="mod">
          <ac:chgData name="이지형" userId="3d4594d6552e6340" providerId="LiveId" clId="{EE297B3C-25BC-4F56-B611-FDAB13800133}" dt="2018-02-08T06:25:42.616" v="5392" actId="1076"/>
          <ac:picMkLst>
            <pc:docMk/>
            <pc:sldMk cId="517017112" sldId="489"/>
            <ac:picMk id="75778" creationId="{00000000-0000-0000-0000-000000000000}"/>
          </ac:picMkLst>
        </pc:picChg>
      </pc:sldChg>
      <pc:sldChg chg="addSp delSp modSp">
        <pc:chgData name="이지형" userId="3d4594d6552e6340" providerId="LiveId" clId="{EE297B3C-25BC-4F56-B611-FDAB13800133}" dt="2018-02-07T05:45:42.267" v="916" actId="6549"/>
        <pc:sldMkLst>
          <pc:docMk/>
          <pc:sldMk cId="3462201688" sldId="490"/>
        </pc:sldMkLst>
        <pc:spChg chg="mod">
          <ac:chgData name="이지형" userId="3d4594d6552e6340" providerId="LiveId" clId="{EE297B3C-25BC-4F56-B611-FDAB13800133}" dt="2018-02-07T05:45:42.267" v="916" actId="6549"/>
          <ac:spMkLst>
            <pc:docMk/>
            <pc:sldMk cId="3462201688" sldId="490"/>
            <ac:spMk id="3" creationId="{00000000-0000-0000-0000-000000000000}"/>
          </ac:spMkLst>
        </pc:spChg>
        <pc:spChg chg="add del mod">
          <ac:chgData name="이지형" userId="3d4594d6552e6340" providerId="LiveId" clId="{EE297B3C-25BC-4F56-B611-FDAB13800133}" dt="2018-02-07T05:43:03.359" v="896" actId="478"/>
          <ac:spMkLst>
            <pc:docMk/>
            <pc:sldMk cId="3462201688" sldId="490"/>
            <ac:spMk id="4" creationId="{6CFBFD3D-31ED-4DEE-B3A9-5DDC259D3AB5}"/>
          </ac:spMkLst>
        </pc:spChg>
        <pc:spChg chg="del mod">
          <ac:chgData name="이지형" userId="3d4594d6552e6340" providerId="LiveId" clId="{EE297B3C-25BC-4F56-B611-FDAB13800133}" dt="2018-02-07T05:43:03.359" v="896" actId="478"/>
          <ac:spMkLst>
            <pc:docMk/>
            <pc:sldMk cId="3462201688" sldId="490"/>
            <ac:spMk id="7" creationId="{00000000-0000-0000-0000-000000000000}"/>
          </ac:spMkLst>
        </pc:spChg>
        <pc:spChg chg="add del mod">
          <ac:chgData name="이지형" userId="3d4594d6552e6340" providerId="LiveId" clId="{EE297B3C-25BC-4F56-B611-FDAB13800133}" dt="2018-02-07T05:38:06.141" v="756" actId="478"/>
          <ac:spMkLst>
            <pc:docMk/>
            <pc:sldMk cId="3462201688" sldId="490"/>
            <ac:spMk id="10" creationId="{3C2D1E8C-30B8-4131-ADC1-AB3FA6942B6D}"/>
          </ac:spMkLst>
        </pc:spChg>
        <pc:spChg chg="add del mod">
          <ac:chgData name="이지형" userId="3d4594d6552e6340" providerId="LiveId" clId="{EE297B3C-25BC-4F56-B611-FDAB13800133}" dt="2018-02-07T05:34:43.201" v="449" actId="478"/>
          <ac:spMkLst>
            <pc:docMk/>
            <pc:sldMk cId="3462201688" sldId="490"/>
            <ac:spMk id="11" creationId="{26107CD5-80E3-4115-B1D9-5EC981CD2327}"/>
          </ac:spMkLst>
        </pc:spChg>
        <pc:spChg chg="del mod">
          <ac:chgData name="이지형" userId="3d4594d6552e6340" providerId="LiveId" clId="{EE297B3C-25BC-4F56-B611-FDAB13800133}" dt="2018-02-07T05:43:03.359" v="896" actId="478"/>
          <ac:spMkLst>
            <pc:docMk/>
            <pc:sldMk cId="3462201688" sldId="490"/>
            <ac:spMk id="18" creationId="{00000000-0000-0000-0000-000000000000}"/>
          </ac:spMkLst>
        </pc:spChg>
        <pc:spChg chg="del mod">
          <ac:chgData name="이지형" userId="3d4594d6552e6340" providerId="LiveId" clId="{EE297B3C-25BC-4F56-B611-FDAB13800133}" dt="2018-02-07T05:43:03.359" v="896" actId="478"/>
          <ac:spMkLst>
            <pc:docMk/>
            <pc:sldMk cId="3462201688" sldId="490"/>
            <ac:spMk id="21" creationId="{00000000-0000-0000-0000-000000000000}"/>
          </ac:spMkLst>
        </pc:spChg>
        <pc:spChg chg="del mod">
          <ac:chgData name="이지형" userId="3d4594d6552e6340" providerId="LiveId" clId="{EE297B3C-25BC-4F56-B611-FDAB13800133}" dt="2018-02-07T05:39:44.876" v="783" actId="478"/>
          <ac:spMkLst>
            <pc:docMk/>
            <pc:sldMk cId="3462201688" sldId="490"/>
            <ac:spMk id="22" creationId="{00000000-0000-0000-0000-000000000000}"/>
          </ac:spMkLst>
        </pc:spChg>
        <pc:spChg chg="add del mod">
          <ac:chgData name="이지형" userId="3d4594d6552e6340" providerId="LiveId" clId="{EE297B3C-25BC-4F56-B611-FDAB13800133}" dt="2018-02-07T05:38:28.709" v="767" actId="478"/>
          <ac:spMkLst>
            <pc:docMk/>
            <pc:sldMk cId="3462201688" sldId="490"/>
            <ac:spMk id="25" creationId="{613142AB-1D2C-4788-811B-FECEFB65E49D}"/>
          </ac:spMkLst>
        </pc:spChg>
        <pc:spChg chg="add del mod">
          <ac:chgData name="이지형" userId="3d4594d6552e6340" providerId="LiveId" clId="{EE297B3C-25BC-4F56-B611-FDAB13800133}" dt="2018-02-07T05:40:07.203" v="789" actId="478"/>
          <ac:spMkLst>
            <pc:docMk/>
            <pc:sldMk cId="3462201688" sldId="490"/>
            <ac:spMk id="26" creationId="{2C9AAAE2-B620-45E9-B678-71D55949C2E9}"/>
          </ac:spMkLst>
        </pc:spChg>
        <pc:spChg chg="add del mod">
          <ac:chgData name="이지형" userId="3d4594d6552e6340" providerId="LiveId" clId="{EE297B3C-25BC-4F56-B611-FDAB13800133}" dt="2018-02-07T05:41:18.998" v="805" actId="478"/>
          <ac:spMkLst>
            <pc:docMk/>
            <pc:sldMk cId="3462201688" sldId="490"/>
            <ac:spMk id="27" creationId="{E72C683E-2953-4605-A9D0-DDB1EDDABB89}"/>
          </ac:spMkLst>
        </pc:spChg>
        <pc:spChg chg="add del">
          <ac:chgData name="이지형" userId="3d4594d6552e6340" providerId="LiveId" clId="{EE297B3C-25BC-4F56-B611-FDAB13800133}" dt="2018-02-07T05:44:05.318" v="906" actId="6549"/>
          <ac:spMkLst>
            <pc:docMk/>
            <pc:sldMk cId="3462201688" sldId="490"/>
            <ac:spMk id="30" creationId="{794A470F-CE55-4B94-893F-2623563554AC}"/>
          </ac:spMkLst>
        </pc:spChg>
        <pc:picChg chg="del mod">
          <ac:chgData name="이지형" userId="3d4594d6552e6340" providerId="LiveId" clId="{EE297B3C-25BC-4F56-B611-FDAB13800133}" dt="2018-02-07T05:43:03.359" v="896" actId="478"/>
          <ac:picMkLst>
            <pc:docMk/>
            <pc:sldMk cId="3462201688" sldId="490"/>
            <ac:picMk id="6" creationId="{00000000-0000-0000-0000-000000000000}"/>
          </ac:picMkLst>
        </pc:picChg>
        <pc:picChg chg="mod">
          <ac:chgData name="이지형" userId="3d4594d6552e6340" providerId="LiveId" clId="{EE297B3C-25BC-4F56-B611-FDAB13800133}" dt="2018-02-07T05:39:28.431" v="780" actId="1076"/>
          <ac:picMkLst>
            <pc:docMk/>
            <pc:sldMk cId="3462201688" sldId="490"/>
            <ac:picMk id="28" creationId="{6D4CA5ED-1693-4D47-9655-BCA6451509D1}"/>
          </ac:picMkLst>
        </pc:picChg>
        <pc:picChg chg="del mod">
          <ac:chgData name="이지형" userId="3d4594d6552e6340" providerId="LiveId" clId="{EE297B3C-25BC-4F56-B611-FDAB13800133}" dt="2018-02-07T05:43:46.327" v="903" actId="478"/>
          <ac:picMkLst>
            <pc:docMk/>
            <pc:sldMk cId="3462201688" sldId="490"/>
            <ac:picMk id="29" creationId="{4EFAEDFA-DAB1-4CE2-8D5A-CE5BCED242D1}"/>
          </ac:picMkLst>
        </pc:picChg>
        <pc:picChg chg="mod">
          <ac:chgData name="이지형" userId="3d4594d6552e6340" providerId="LiveId" clId="{EE297B3C-25BC-4F56-B611-FDAB13800133}" dt="2018-02-07T05:44:25.587" v="915" actId="1076"/>
          <ac:picMkLst>
            <pc:docMk/>
            <pc:sldMk cId="3462201688" sldId="490"/>
            <ac:picMk id="34" creationId="{784A454D-D3A4-4161-8F89-4E11B0233CA3}"/>
          </ac:picMkLst>
        </pc:picChg>
        <pc:cxnChg chg="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8" creationId="{00000000-0000-0000-0000-000000000000}"/>
          </ac:cxnSpMkLst>
        </pc:cxnChg>
        <pc:cxnChg chg="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9" creationId="{00000000-0000-0000-0000-000000000000}"/>
          </ac:cxnSpMkLst>
        </pc:cxnChg>
        <pc:cxnChg chg="add 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13" creationId="{0D0DB293-6EA0-42AF-A195-D5741F2183F4}"/>
          </ac:cxnSpMkLst>
        </pc:cxnChg>
        <pc:cxnChg chg="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19" creationId="{00000000-0000-0000-0000-000000000000}"/>
          </ac:cxnSpMkLst>
        </pc:cxnChg>
        <pc:cxnChg chg="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20" creationId="{00000000-0000-0000-0000-000000000000}"/>
          </ac:cxnSpMkLst>
        </pc:cxnChg>
        <pc:cxnChg chg="add 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23" creationId="{C55CD448-22A4-43FC-A582-0C6F54A07A41}"/>
          </ac:cxnSpMkLst>
        </pc:cxnChg>
        <pc:cxnChg chg="add 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24" creationId="{6539F39E-673C-4734-A172-9374E7291112}"/>
          </ac:cxnSpMkLst>
        </pc:cxnChg>
        <pc:cxnChg chg="add del mod">
          <ac:chgData name="이지형" userId="3d4594d6552e6340" providerId="LiveId" clId="{EE297B3C-25BC-4F56-B611-FDAB13800133}" dt="2018-02-07T05:44:05.318" v="906" actId="6549"/>
          <ac:cxnSpMkLst>
            <pc:docMk/>
            <pc:sldMk cId="3462201688" sldId="490"/>
            <ac:cxnSpMk id="31" creationId="{A23875AC-7538-484E-925C-3B05A513A66E}"/>
          </ac:cxnSpMkLst>
        </pc:cxnChg>
        <pc:cxnChg chg="add del">
          <ac:chgData name="이지형" userId="3d4594d6552e6340" providerId="LiveId" clId="{EE297B3C-25BC-4F56-B611-FDAB13800133}" dt="2018-02-07T05:44:05.318" v="906" actId="6549"/>
          <ac:cxnSpMkLst>
            <pc:docMk/>
            <pc:sldMk cId="3462201688" sldId="490"/>
            <ac:cxnSpMk id="32" creationId="{587894CB-023E-4785-85B5-E3F6A136F7D9}"/>
          </ac:cxnSpMkLst>
        </pc:cxnChg>
      </pc:sldChg>
      <pc:sldChg chg="modSp">
        <pc:chgData name="이지형" userId="3d4594d6552e6340" providerId="LiveId" clId="{EE297B3C-25BC-4F56-B611-FDAB13800133}" dt="2018-02-08T09:59:19.114" v="6345" actId="27636"/>
        <pc:sldMkLst>
          <pc:docMk/>
          <pc:sldMk cId="282166074" sldId="498"/>
        </pc:sldMkLst>
        <pc:spChg chg="mod">
          <ac:chgData name="이지형" userId="3d4594d6552e6340" providerId="LiveId" clId="{EE297B3C-25BC-4F56-B611-FDAB13800133}" dt="2018-02-08T09:59:19.114" v="6345" actId="27636"/>
          <ac:spMkLst>
            <pc:docMk/>
            <pc:sldMk cId="282166074" sldId="498"/>
            <ac:spMk id="3" creationId="{00000000-0000-0000-0000-000000000000}"/>
          </ac:spMkLst>
        </pc:spChg>
      </pc:sldChg>
      <pc:sldChg chg="addSp delSp modSp">
        <pc:chgData name="이지형" userId="3d4594d6552e6340" providerId="LiveId" clId="{EE297B3C-25BC-4F56-B611-FDAB13800133}" dt="2018-02-07T05:21:20.695" v="255" actId="20577"/>
        <pc:sldMkLst>
          <pc:docMk/>
          <pc:sldMk cId="931396355" sldId="500"/>
        </pc:sldMkLst>
        <pc:spChg chg="del">
          <ac:chgData name="이지형" userId="3d4594d6552e6340" providerId="LiveId" clId="{EE297B3C-25BC-4F56-B611-FDAB13800133}" dt="2018-02-07T05:20:51.750" v="240" actId="20577"/>
          <ac:spMkLst>
            <pc:docMk/>
            <pc:sldMk cId="931396355" sldId="500"/>
            <ac:spMk id="2" creationId="{3F2EA4EA-62AC-455E-8A6F-F7B6B58BEED8}"/>
          </ac:spMkLst>
        </pc:spChg>
        <pc:spChg chg="del">
          <ac:chgData name="이지형" userId="3d4594d6552e6340" providerId="LiveId" clId="{EE297B3C-25BC-4F56-B611-FDAB13800133}" dt="2018-02-07T05:20:51.750" v="240" actId="20577"/>
          <ac:spMkLst>
            <pc:docMk/>
            <pc:sldMk cId="931396355" sldId="500"/>
            <ac:spMk id="3" creationId="{AD71CEBF-7DC2-4137-8378-39C1722BAB85}"/>
          </ac:spMkLst>
        </pc:spChg>
        <pc:spChg chg="add mod">
          <ac:chgData name="이지형" userId="3d4594d6552e6340" providerId="LiveId" clId="{EE297B3C-25BC-4F56-B611-FDAB13800133}" dt="2018-02-07T05:21:20.695" v="255" actId="20577"/>
          <ac:spMkLst>
            <pc:docMk/>
            <pc:sldMk cId="931396355" sldId="500"/>
            <ac:spMk id="5" creationId="{1D2617E4-EF9D-4501-9FFA-6363A738584C}"/>
          </ac:spMkLst>
        </pc:spChg>
        <pc:spChg chg="add mod">
          <ac:chgData name="이지형" userId="3d4594d6552e6340" providerId="LiveId" clId="{EE297B3C-25BC-4F56-B611-FDAB13800133}" dt="2018-02-07T05:20:51.750" v="240" actId="20577"/>
          <ac:spMkLst>
            <pc:docMk/>
            <pc:sldMk cId="931396355" sldId="500"/>
            <ac:spMk id="6" creationId="{78E09968-E256-4E2F-891C-54F9EF2B59EF}"/>
          </ac:spMkLst>
        </pc:spChg>
      </pc:sldChg>
      <pc:sldChg chg="modSp">
        <pc:chgData name="이지형" userId="3d4594d6552e6340" providerId="LiveId" clId="{EE297B3C-25BC-4F56-B611-FDAB13800133}" dt="2018-02-08T06:56:32.119" v="6198" actId="1076"/>
        <pc:sldMkLst>
          <pc:docMk/>
          <pc:sldMk cId="1083168252" sldId="528"/>
        </pc:sldMkLst>
        <pc:spChg chg="mod">
          <ac:chgData name="이지형" userId="3d4594d6552e6340" providerId="LiveId" clId="{EE297B3C-25BC-4F56-B611-FDAB13800133}" dt="2018-02-08T06:56:32.119" v="6198" actId="1076"/>
          <ac:spMkLst>
            <pc:docMk/>
            <pc:sldMk cId="1083168252" sldId="528"/>
            <ac:spMk id="2" creationId="{01668020-FDFB-478F-BDB7-5A8AA66CADE7}"/>
          </ac:spMkLst>
        </pc:spChg>
        <pc:spChg chg="mod">
          <ac:chgData name="이지형" userId="3d4594d6552e6340" providerId="LiveId" clId="{EE297B3C-25BC-4F56-B611-FDAB13800133}" dt="2018-02-08T06:53:37.159" v="6165" actId="20577"/>
          <ac:spMkLst>
            <pc:docMk/>
            <pc:sldMk cId="1083168252" sldId="528"/>
            <ac:spMk id="3" creationId="{A42667B4-18C8-4CC6-A7DE-1250F6228748}"/>
          </ac:spMkLst>
        </pc:spChg>
      </pc:sldChg>
      <pc:sldChg chg="modSp">
        <pc:chgData name="이지형" userId="3d4594d6552e6340" providerId="LiveId" clId="{EE297B3C-25BC-4F56-B611-FDAB13800133}" dt="2018-02-08T03:19:07.861" v="3138" actId="20577"/>
        <pc:sldMkLst>
          <pc:docMk/>
          <pc:sldMk cId="105374148" sldId="530"/>
        </pc:sldMkLst>
        <pc:spChg chg="mod">
          <ac:chgData name="이지형" userId="3d4594d6552e6340" providerId="LiveId" clId="{EE297B3C-25BC-4F56-B611-FDAB13800133}" dt="2018-02-08T03:19:07.861" v="3138" actId="20577"/>
          <ac:spMkLst>
            <pc:docMk/>
            <pc:sldMk cId="105374148" sldId="530"/>
            <ac:spMk id="3" creationId="{06972F76-9346-4A2F-A410-E6190281D149}"/>
          </ac:spMkLst>
        </pc:spChg>
      </pc:sldChg>
      <pc:sldChg chg="addSp delSp modSp">
        <pc:chgData name="이지형" userId="3d4594d6552e6340" providerId="LiveId" clId="{EE297B3C-25BC-4F56-B611-FDAB13800133}" dt="2018-02-07T05:15:16.791" v="155" actId="1076"/>
        <pc:sldMkLst>
          <pc:docMk/>
          <pc:sldMk cId="1126293197" sldId="535"/>
        </pc:sldMkLst>
        <pc:spChg chg="mod">
          <ac:chgData name="이지형" userId="3d4594d6552e6340" providerId="LiveId" clId="{EE297B3C-25BC-4F56-B611-FDAB13800133}" dt="2018-02-07T05:12:47.945" v="59" actId="20577"/>
          <ac:spMkLst>
            <pc:docMk/>
            <pc:sldMk cId="1126293197" sldId="535"/>
            <ac:spMk id="3" creationId="{5AE7D893-EAD0-4668-85E0-9A8650D2498D}"/>
          </ac:spMkLst>
        </pc:spChg>
        <pc:spChg chg="add del mod">
          <ac:chgData name="이지형" userId="3d4594d6552e6340" providerId="LiveId" clId="{EE297B3C-25BC-4F56-B611-FDAB13800133}" dt="2018-02-07T05:15:16.791" v="155" actId="1076"/>
          <ac:spMkLst>
            <pc:docMk/>
            <pc:sldMk cId="1126293197" sldId="535"/>
            <ac:spMk id="5" creationId="{0EE57209-3D12-40E3-A66A-8FD66F471F6F}"/>
          </ac:spMkLst>
        </pc:spChg>
        <pc:spChg chg="mod">
          <ac:chgData name="이지형" userId="3d4594d6552e6340" providerId="LiveId" clId="{EE297B3C-25BC-4F56-B611-FDAB13800133}" dt="2018-02-07T05:12:16.581" v="16" actId="20577"/>
          <ac:spMkLst>
            <pc:docMk/>
            <pc:sldMk cId="1126293197" sldId="535"/>
            <ac:spMk id="6" creationId="{6BC1AB98-D7A6-4FEA-B06A-5318EDA62879}"/>
          </ac:spMkLst>
        </pc:spChg>
      </pc:sldChg>
      <pc:sldChg chg="addSp delSp modSp">
        <pc:chgData name="이지형" userId="3d4594d6552e6340" providerId="LiveId" clId="{EE297B3C-25BC-4F56-B611-FDAB13800133}" dt="2018-02-07T05:17:19.905" v="201" actId="1076"/>
        <pc:sldMkLst>
          <pc:docMk/>
          <pc:sldMk cId="208890950" sldId="536"/>
        </pc:sldMkLst>
        <pc:spChg chg="mod">
          <ac:chgData name="이지형" userId="3d4594d6552e6340" providerId="LiveId" clId="{EE297B3C-25BC-4F56-B611-FDAB13800133}" dt="2018-02-07T05:17:11.975" v="200" actId="20577"/>
          <ac:spMkLst>
            <pc:docMk/>
            <pc:sldMk cId="208890950" sldId="536"/>
            <ac:spMk id="3" creationId="{5AE7D893-EAD0-4668-85E0-9A8650D2498D}"/>
          </ac:spMkLst>
        </pc:spChg>
        <pc:spChg chg="mo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5" creationId="{0EE57209-3D12-40E3-A66A-8FD66F471F6F}"/>
          </ac:spMkLst>
        </pc:spChg>
        <pc:spChg chg="add del">
          <ac:chgData name="이지형" userId="3d4594d6552e6340" providerId="LiveId" clId="{EE297B3C-25BC-4F56-B611-FDAB13800133}" dt="2018-02-07T05:15:09.640" v="153" actId="1076"/>
          <ac:spMkLst>
            <pc:docMk/>
            <pc:sldMk cId="208890950" sldId="536"/>
            <ac:spMk id="6" creationId="{94116121-A9FA-4F25-A013-D37087D38F34}"/>
          </ac:spMkLst>
        </pc:spChg>
        <pc:spChg chg="add mod or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7" creationId="{DA0E3AFB-98D1-4618-A4A8-1BDFCBECCB9E}"/>
          </ac:spMkLst>
        </pc:spChg>
        <pc:spChg chg="add mod or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8" creationId="{8B1BE967-5FF4-4FF8-BA24-4B16D4FAD916}"/>
          </ac:spMkLst>
        </pc:spChg>
        <pc:spChg chg="add mo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9" creationId="{3B973328-4D7D-423D-9035-C0CFED8D5141}"/>
          </ac:spMkLst>
        </pc:spChg>
        <pc:spChg chg="add mo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10" creationId="{93247798-5895-4018-B317-0E324DD731C3}"/>
          </ac:spMkLst>
        </pc:spChg>
        <pc:spChg chg="add mo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11" creationId="{B97BB7A4-5EAD-4B94-B010-7F09E446C2E8}"/>
          </ac:spMkLst>
        </pc:spChg>
        <pc:cxnChg chg="add mod">
          <ac:chgData name="이지형" userId="3d4594d6552e6340" providerId="LiveId" clId="{EE297B3C-25BC-4F56-B611-FDAB13800133}" dt="2018-02-07T05:17:19.905" v="201" actId="1076"/>
          <ac:cxnSpMkLst>
            <pc:docMk/>
            <pc:sldMk cId="208890950" sldId="536"/>
            <ac:cxnSpMk id="13" creationId="{0FB00326-DC92-4198-B74E-110EAECDB5CD}"/>
          </ac:cxnSpMkLst>
        </pc:cxnChg>
      </pc:sldChg>
      <pc:sldChg chg="modSp">
        <pc:chgData name="이지형" userId="3d4594d6552e6340" providerId="LiveId" clId="{EE297B3C-25BC-4F56-B611-FDAB13800133}" dt="2018-02-08T06:57:33.575" v="6217" actId="6549"/>
        <pc:sldMkLst>
          <pc:docMk/>
          <pc:sldMk cId="3830006668" sldId="537"/>
        </pc:sldMkLst>
        <pc:spChg chg="mod">
          <ac:chgData name="이지형" userId="3d4594d6552e6340" providerId="LiveId" clId="{EE297B3C-25BC-4F56-B611-FDAB13800133}" dt="2018-02-08T06:56:42.942" v="6200" actId="6549"/>
          <ac:spMkLst>
            <pc:docMk/>
            <pc:sldMk cId="3830006668" sldId="537"/>
            <ac:spMk id="2" creationId="{DEBF36E7-A4DA-491B-A2B6-0C8DFF828632}"/>
          </ac:spMkLst>
        </pc:spChg>
        <pc:spChg chg="mod">
          <ac:chgData name="이지형" userId="3d4594d6552e6340" providerId="LiveId" clId="{EE297B3C-25BC-4F56-B611-FDAB13800133}" dt="2018-02-08T06:57:33.575" v="6217" actId="6549"/>
          <ac:spMkLst>
            <pc:docMk/>
            <pc:sldMk cId="3830006668" sldId="537"/>
            <ac:spMk id="3" creationId="{67EAED50-A179-4A0C-9E04-6E5B4E968399}"/>
          </ac:spMkLst>
        </pc:spChg>
      </pc:sldChg>
      <pc:sldChg chg="addSp delSp modSp add">
        <pc:chgData name="이지형" userId="3d4594d6552e6340" providerId="LiveId" clId="{EE297B3C-25BC-4F56-B611-FDAB13800133}" dt="2018-02-07T05:21:55.118" v="276" actId="20577"/>
        <pc:sldMkLst>
          <pc:docMk/>
          <pc:sldMk cId="3890222467" sldId="542"/>
        </pc:sldMkLst>
        <pc:spChg chg="del">
          <ac:chgData name="이지형" userId="3d4594d6552e6340" providerId="LiveId" clId="{EE297B3C-25BC-4F56-B611-FDAB13800133}" dt="2018-02-07T05:21:48.477" v="257" actId="20577"/>
          <ac:spMkLst>
            <pc:docMk/>
            <pc:sldMk cId="3890222467" sldId="542"/>
            <ac:spMk id="2" creationId="{72BE7E0D-B00F-4A67-9014-8D0A1A054216}"/>
          </ac:spMkLst>
        </pc:spChg>
        <pc:spChg chg="del">
          <ac:chgData name="이지형" userId="3d4594d6552e6340" providerId="LiveId" clId="{EE297B3C-25BC-4F56-B611-FDAB13800133}" dt="2018-02-07T05:21:48.477" v="257" actId="20577"/>
          <ac:spMkLst>
            <pc:docMk/>
            <pc:sldMk cId="3890222467" sldId="542"/>
            <ac:spMk id="3" creationId="{9B1C69D1-15B7-41DE-8D2F-DB5D83B68543}"/>
          </ac:spMkLst>
        </pc:spChg>
        <pc:spChg chg="add mod">
          <ac:chgData name="이지형" userId="3d4594d6552e6340" providerId="LiveId" clId="{EE297B3C-25BC-4F56-B611-FDAB13800133}" dt="2018-02-07T05:21:55.118" v="276" actId="20577"/>
          <ac:spMkLst>
            <pc:docMk/>
            <pc:sldMk cId="3890222467" sldId="542"/>
            <ac:spMk id="5" creationId="{32281C18-6948-4D81-B21A-39EE4AB17F63}"/>
          </ac:spMkLst>
        </pc:spChg>
        <pc:spChg chg="add mod">
          <ac:chgData name="이지형" userId="3d4594d6552e6340" providerId="LiveId" clId="{EE297B3C-25BC-4F56-B611-FDAB13800133}" dt="2018-02-07T05:21:48.477" v="257" actId="20577"/>
          <ac:spMkLst>
            <pc:docMk/>
            <pc:sldMk cId="3890222467" sldId="542"/>
            <ac:spMk id="6" creationId="{58DCDFE0-D4B0-4DF4-ABB6-9874FD1C4745}"/>
          </ac:spMkLst>
        </pc:spChg>
      </pc:sldChg>
      <pc:sldChg chg="addSp delSp modSp add">
        <pc:chgData name="이지형" userId="3d4594d6552e6340" providerId="LiveId" clId="{EE297B3C-25BC-4F56-B611-FDAB13800133}" dt="2018-02-08T03:19:55.655" v="3146" actId="20577"/>
        <pc:sldMkLst>
          <pc:docMk/>
          <pc:sldMk cId="1591823829" sldId="544"/>
        </pc:sldMkLst>
        <pc:spChg chg="mod">
          <ac:chgData name="이지형" userId="3d4594d6552e6340" providerId="LiveId" clId="{EE297B3C-25BC-4F56-B611-FDAB13800133}" dt="2018-02-08T03:19:55.655" v="3146" actId="20577"/>
          <ac:spMkLst>
            <pc:docMk/>
            <pc:sldMk cId="1591823829" sldId="544"/>
            <ac:spMk id="3" creationId="{B9072464-DB5F-4832-B759-D9FF2D1A6097}"/>
          </ac:spMkLst>
        </pc:spChg>
        <pc:spChg chg="del">
          <ac:chgData name="이지형" userId="3d4594d6552e6340" providerId="LiveId" clId="{EE297B3C-25BC-4F56-B611-FDAB13800133}" dt="2018-02-07T05:45:53.569" v="919" actId="478"/>
          <ac:spMkLst>
            <pc:docMk/>
            <pc:sldMk cId="1591823829" sldId="544"/>
            <ac:spMk id="12" creationId="{410A2505-5166-4640-B0CE-051CDBAAA84B}"/>
          </ac:spMkLst>
        </pc:spChg>
        <pc:spChg chg="add mod">
          <ac:chgData name="이지형" userId="3d4594d6552e6340" providerId="LiveId" clId="{EE297B3C-25BC-4F56-B611-FDAB13800133}" dt="2018-02-07T05:47:16.839" v="1041" actId="20577"/>
          <ac:spMkLst>
            <pc:docMk/>
            <pc:sldMk cId="1591823829" sldId="544"/>
            <ac:spMk id="13" creationId="{19C748E0-3E84-46DF-BFC9-34578F1A445D}"/>
          </ac:spMkLst>
        </pc:spChg>
        <pc:spChg chg="add mod">
          <ac:chgData name="이지형" userId="3d4594d6552e6340" providerId="LiveId" clId="{EE297B3C-25BC-4F56-B611-FDAB13800133}" dt="2018-02-07T05:46:45.669" v="999" actId="1076"/>
          <ac:spMkLst>
            <pc:docMk/>
            <pc:sldMk cId="1591823829" sldId="544"/>
            <ac:spMk id="20" creationId="{57FB7773-85E2-4723-AC63-679F8358C62A}"/>
          </ac:spMkLst>
        </pc:spChg>
        <pc:spChg chg="add del">
          <ac:chgData name="이지형" userId="3d4594d6552e6340" providerId="LiveId" clId="{EE297B3C-25BC-4F56-B611-FDAB13800133}" dt="2018-02-07T05:46:35.154" v="996" actId="1076"/>
          <ac:spMkLst>
            <pc:docMk/>
            <pc:sldMk cId="1591823829" sldId="544"/>
            <ac:spMk id="23" creationId="{706E4BCC-1420-4B08-845C-67C530224BB8}"/>
          </ac:spMkLst>
        </pc:spChg>
        <pc:spChg chg="add mod">
          <ac:chgData name="이지형" userId="3d4594d6552e6340" providerId="LiveId" clId="{EE297B3C-25BC-4F56-B611-FDAB13800133}" dt="2018-02-07T05:46:54.239" v="1001" actId="1076"/>
          <ac:spMkLst>
            <pc:docMk/>
            <pc:sldMk cId="1591823829" sldId="544"/>
            <ac:spMk id="26" creationId="{CE4017D5-D0C4-4DBC-9A88-59FEB151E180}"/>
          </ac:spMkLst>
        </pc:spChg>
        <pc:spChg chg="add mod">
          <ac:chgData name="이지형" userId="3d4594d6552e6340" providerId="LiveId" clId="{EE297B3C-25BC-4F56-B611-FDAB13800133}" dt="2018-02-07T05:46:50.941" v="1000" actId="1076"/>
          <ac:spMkLst>
            <pc:docMk/>
            <pc:sldMk cId="1591823829" sldId="544"/>
            <ac:spMk id="28" creationId="{2797F2E4-5B14-453F-96AE-54F901258E5B}"/>
          </ac:spMkLst>
        </pc:spChg>
        <pc:spChg chg="del">
          <ac:chgData name="이지형" userId="3d4594d6552e6340" providerId="LiveId" clId="{EE297B3C-25BC-4F56-B611-FDAB13800133}" dt="2018-02-07T05:45:53.569" v="919" actId="478"/>
          <ac:spMkLst>
            <pc:docMk/>
            <pc:sldMk cId="1591823829" sldId="544"/>
            <ac:spMk id="37" creationId="{8707EF94-DA95-4C6E-9FCD-0B7BC964BAF0}"/>
          </ac:spMkLst>
        </pc:spChg>
        <pc:spChg chg="del">
          <ac:chgData name="이지형" userId="3d4594d6552e6340" providerId="LiveId" clId="{EE297B3C-25BC-4F56-B611-FDAB13800133}" dt="2018-02-07T05:45:53.569" v="919" actId="478"/>
          <ac:spMkLst>
            <pc:docMk/>
            <pc:sldMk cId="1591823829" sldId="544"/>
            <ac:spMk id="38" creationId="{74269162-1BF1-4410-81AB-598867E98AD3}"/>
          </ac:spMkLst>
        </pc:spChg>
        <pc:spChg chg="del">
          <ac:chgData name="이지형" userId="3d4594d6552e6340" providerId="LiveId" clId="{EE297B3C-25BC-4F56-B611-FDAB13800133}" dt="2018-02-07T05:45:53.569" v="919" actId="478"/>
          <ac:spMkLst>
            <pc:docMk/>
            <pc:sldMk cId="1591823829" sldId="544"/>
            <ac:spMk id="39" creationId="{EA49D23E-F2D1-4E21-B2B5-482A97BC1C0D}"/>
          </ac:spMkLst>
        </pc:spChg>
        <pc:spChg chg="add mod">
          <ac:chgData name="이지형" userId="3d4594d6552e6340" providerId="LiveId" clId="{EE297B3C-25BC-4F56-B611-FDAB13800133}" dt="2018-02-07T05:47:20.909" v="1043" actId="1076"/>
          <ac:spMkLst>
            <pc:docMk/>
            <pc:sldMk cId="1591823829" sldId="544"/>
            <ac:spMk id="40" creationId="{A86A3C26-877E-4922-B29C-BB93E784B540}"/>
          </ac:spMkLst>
        </pc:sp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5" creationId="{5F14E203-20F6-470D-AAED-A864686C6921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6" creationId="{036EDA1D-FBCE-4255-A779-AE94CFAD1097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7" creationId="{B2980E12-6216-4F80-B3C2-1B9B397CBF0E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8" creationId="{7A1F0DD0-8181-4E45-99AA-95D4973B76DE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9" creationId="{DAC3C561-4CB7-4631-8F9E-046F878B19DC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10" creationId="{C59A8448-4220-461B-B741-F2017E1FE59D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32" creationId="{B768A18B-3183-4547-BFCF-769E34696DAB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33" creationId="{19965FC3-072F-49C7-802C-225069E119B6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34" creationId="{64AB91A8-6A55-4758-82A6-54C92F393E1F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35" creationId="{F3E20A18-DC54-471D-BE10-A2714F61E48C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36" creationId="{F5BB6A23-5246-44CC-9DF9-D617989790F0}"/>
          </ac:picMkLst>
        </pc:picChg>
        <pc:cxnChg chg="add mod">
          <ac:chgData name="이지형" userId="3d4594d6552e6340" providerId="LiveId" clId="{EE297B3C-25BC-4F56-B611-FDAB13800133}" dt="2018-02-07T05:46:45.669" v="999" actId="1076"/>
          <ac:cxnSpMkLst>
            <pc:docMk/>
            <pc:sldMk cId="1591823829" sldId="544"/>
            <ac:cxnSpMk id="21" creationId="{FF59332D-5FF9-4416-8FDA-20B8297BB2EE}"/>
          </ac:cxnSpMkLst>
        </pc:cxnChg>
        <pc:cxnChg chg="add mod">
          <ac:chgData name="이지형" userId="3d4594d6552e6340" providerId="LiveId" clId="{EE297B3C-25BC-4F56-B611-FDAB13800133}" dt="2018-02-07T05:46:45.669" v="999" actId="1076"/>
          <ac:cxnSpMkLst>
            <pc:docMk/>
            <pc:sldMk cId="1591823829" sldId="544"/>
            <ac:cxnSpMk id="22" creationId="{19A5AFAD-86C0-4A40-B1CE-79DA65758E74}"/>
          </ac:cxnSpMkLst>
        </pc:cxnChg>
        <pc:cxnChg chg="add del mod">
          <ac:chgData name="이지형" userId="3d4594d6552e6340" providerId="LiveId" clId="{EE297B3C-25BC-4F56-B611-FDAB13800133}" dt="2018-02-07T05:46:35.154" v="996" actId="1076"/>
          <ac:cxnSpMkLst>
            <pc:docMk/>
            <pc:sldMk cId="1591823829" sldId="544"/>
            <ac:cxnSpMk id="24" creationId="{C2CC458A-425B-4AA6-9103-DD2A2A5B3F75}"/>
          </ac:cxnSpMkLst>
        </pc:cxnChg>
        <pc:cxnChg chg="add del">
          <ac:chgData name="이지형" userId="3d4594d6552e6340" providerId="LiveId" clId="{EE297B3C-25BC-4F56-B611-FDAB13800133}" dt="2018-02-07T05:46:35.154" v="996" actId="1076"/>
          <ac:cxnSpMkLst>
            <pc:docMk/>
            <pc:sldMk cId="1591823829" sldId="544"/>
            <ac:cxnSpMk id="25" creationId="{2AA30257-32B9-4AFF-8EFE-987D33F749D6}"/>
          </ac:cxnSpMkLst>
        </pc:cxnChg>
        <pc:cxnChg chg="add mod">
          <ac:chgData name="이지형" userId="3d4594d6552e6340" providerId="LiveId" clId="{EE297B3C-25BC-4F56-B611-FDAB13800133}" dt="2018-02-07T05:46:50.941" v="1000" actId="1076"/>
          <ac:cxnSpMkLst>
            <pc:docMk/>
            <pc:sldMk cId="1591823829" sldId="544"/>
            <ac:cxnSpMk id="29" creationId="{6749B473-2C7F-4EAF-A007-75976B6969F0}"/>
          </ac:cxnSpMkLst>
        </pc:cxnChg>
        <pc:cxnChg chg="add mod">
          <ac:chgData name="이지형" userId="3d4594d6552e6340" providerId="LiveId" clId="{EE297B3C-25BC-4F56-B611-FDAB13800133}" dt="2018-02-07T05:46:50.941" v="1000" actId="1076"/>
          <ac:cxnSpMkLst>
            <pc:docMk/>
            <pc:sldMk cId="1591823829" sldId="544"/>
            <ac:cxnSpMk id="30" creationId="{F5CA4B0F-43D0-4553-AE56-B85BFBED9ED9}"/>
          </ac:cxnSpMkLst>
        </pc:cxnChg>
      </pc:sldChg>
      <pc:sldChg chg="addSp delSp modSp add">
        <pc:chgData name="이지형" userId="3d4594d6552e6340" providerId="LiveId" clId="{EE297B3C-25BC-4F56-B611-FDAB13800133}" dt="2018-02-07T06:14:52.546" v="1617" actId="1036"/>
        <pc:sldMkLst>
          <pc:docMk/>
          <pc:sldMk cId="139088541" sldId="545"/>
        </pc:sldMkLst>
        <pc:spChg chg="mod">
          <ac:chgData name="이지형" userId="3d4594d6552e6340" providerId="LiveId" clId="{EE297B3C-25BC-4F56-B611-FDAB13800133}" dt="2018-02-07T05:51:08.284" v="1212" actId="20577"/>
          <ac:spMkLst>
            <pc:docMk/>
            <pc:sldMk cId="139088541" sldId="545"/>
            <ac:spMk id="3" creationId="{00000000-0000-0000-0000-000000000000}"/>
          </ac:spMkLst>
        </pc:spChg>
        <pc:spChg chg="add mod">
          <ac:chgData name="이지형" userId="3d4594d6552e6340" providerId="LiveId" clId="{EE297B3C-25BC-4F56-B611-FDAB13800133}" dt="2018-02-07T06:14:46.888" v="1614" actId="1035"/>
          <ac:spMkLst>
            <pc:docMk/>
            <pc:sldMk cId="139088541" sldId="545"/>
            <ac:spMk id="4" creationId="{ACB26463-79E5-433B-96BF-08A54A8EFA97}"/>
          </ac:spMkLst>
        </pc:spChg>
        <pc:spChg chg="add mod">
          <ac:chgData name="이지형" userId="3d4594d6552e6340" providerId="LiveId" clId="{EE297B3C-25BC-4F56-B611-FDAB13800133}" dt="2018-02-07T06:14:46.888" v="1614" actId="1035"/>
          <ac:spMkLst>
            <pc:docMk/>
            <pc:sldMk cId="139088541" sldId="545"/>
            <ac:spMk id="6" creationId="{4D499EA0-3F91-41CC-BBF1-D54E4DFB2245}"/>
          </ac:spMkLst>
        </pc:spChg>
        <pc:spChg chg="add mod">
          <ac:chgData name="이지형" userId="3d4594d6552e6340" providerId="LiveId" clId="{EE297B3C-25BC-4F56-B611-FDAB13800133}" dt="2018-02-07T06:14:46.888" v="1614" actId="1035"/>
          <ac:spMkLst>
            <pc:docMk/>
            <pc:sldMk cId="139088541" sldId="545"/>
            <ac:spMk id="8" creationId="{E54A9C4B-0144-4B3F-B833-1EA68026F7E5}"/>
          </ac:spMkLst>
        </pc:spChg>
        <pc:spChg chg="add mod">
          <ac:chgData name="이지형" userId="3d4594d6552e6340" providerId="LiveId" clId="{EE297B3C-25BC-4F56-B611-FDAB13800133}" dt="2018-02-07T06:14:52.546" v="1617" actId="1036"/>
          <ac:spMkLst>
            <pc:docMk/>
            <pc:sldMk cId="139088541" sldId="545"/>
            <ac:spMk id="9" creationId="{5D13BAA2-C07F-4CA2-8BFC-AB7F96E77178}"/>
          </ac:spMkLst>
        </pc:spChg>
        <pc:spChg chg="add mod">
          <ac:chgData name="이지형" userId="3d4594d6552e6340" providerId="LiveId" clId="{EE297B3C-25BC-4F56-B611-FDAB13800133}" dt="2018-02-07T06:14:46.888" v="1614" actId="1035"/>
          <ac:spMkLst>
            <pc:docMk/>
            <pc:sldMk cId="139088541" sldId="545"/>
            <ac:spMk id="10" creationId="{A04A634D-A58B-4D6B-BEC4-7C7F3FCBB40D}"/>
          </ac:spMkLst>
        </pc:spChg>
        <pc:spChg chg="add mod">
          <ac:chgData name="이지형" userId="3d4594d6552e6340" providerId="LiveId" clId="{EE297B3C-25BC-4F56-B611-FDAB13800133}" dt="2018-02-07T06:14:52.546" v="1617" actId="1036"/>
          <ac:spMkLst>
            <pc:docMk/>
            <pc:sldMk cId="139088541" sldId="545"/>
            <ac:spMk id="12" creationId="{DD4F45F7-6E68-43EE-8F0E-4F3B835184F6}"/>
          </ac:spMkLst>
        </pc:spChg>
        <pc:spChg chg="add mod">
          <ac:chgData name="이지형" userId="3d4594d6552e6340" providerId="LiveId" clId="{EE297B3C-25BC-4F56-B611-FDAB13800133}" dt="2018-02-07T06:12:35.399" v="1595" actId="164"/>
          <ac:spMkLst>
            <pc:docMk/>
            <pc:sldMk cId="139088541" sldId="545"/>
            <ac:spMk id="14" creationId="{30EBF4A5-2275-4D8E-9D2D-5D43BC9B1712}"/>
          </ac:spMkLst>
        </pc:spChg>
        <pc:spChg chg="add mod">
          <ac:chgData name="이지형" userId="3d4594d6552e6340" providerId="LiveId" clId="{EE297B3C-25BC-4F56-B611-FDAB13800133}" dt="2018-02-07T06:12:35.399" v="1595" actId="164"/>
          <ac:spMkLst>
            <pc:docMk/>
            <pc:sldMk cId="139088541" sldId="545"/>
            <ac:spMk id="15" creationId="{76FE3ABD-D528-4D44-8780-253BA5006928}"/>
          </ac:spMkLst>
        </pc:spChg>
        <pc:spChg chg="add mod">
          <ac:chgData name="이지형" userId="3d4594d6552e6340" providerId="LiveId" clId="{EE297B3C-25BC-4F56-B611-FDAB13800133}" dt="2018-02-07T06:14:52.546" v="1617" actId="1036"/>
          <ac:spMkLst>
            <pc:docMk/>
            <pc:sldMk cId="139088541" sldId="545"/>
            <ac:spMk id="16" creationId="{D77CDC7F-B55E-4B5F-892C-CC922394BDE3}"/>
          </ac:spMkLst>
        </pc:spChg>
        <pc:spChg chg="add mod">
          <ac:chgData name="이지형" userId="3d4594d6552e6340" providerId="LiveId" clId="{EE297B3C-25BC-4F56-B611-FDAB13800133}" dt="2018-02-07T06:14:52.546" v="1617" actId="1036"/>
          <ac:spMkLst>
            <pc:docMk/>
            <pc:sldMk cId="139088541" sldId="545"/>
            <ac:spMk id="17" creationId="{6CCDF2FF-B94A-4F00-BED6-AD9C88351EC2}"/>
          </ac:spMkLst>
        </pc:spChg>
        <pc:spChg chg="add del mod">
          <ac:chgData name="이지형" userId="3d4594d6552e6340" providerId="LiveId" clId="{EE297B3C-25BC-4F56-B611-FDAB13800133}" dt="2018-02-07T06:11:58.824" v="1573" actId="767"/>
          <ac:spMkLst>
            <pc:docMk/>
            <pc:sldMk cId="139088541" sldId="545"/>
            <ac:spMk id="19" creationId="{5D1434CF-6346-4146-BAA8-644B336523F1}"/>
          </ac:spMkLst>
        </pc:spChg>
        <pc:spChg chg="add mod">
          <ac:chgData name="이지형" userId="3d4594d6552e6340" providerId="LiveId" clId="{EE297B3C-25BC-4F56-B611-FDAB13800133}" dt="2018-02-07T06:14:52.546" v="1617" actId="1036"/>
          <ac:spMkLst>
            <pc:docMk/>
            <pc:sldMk cId="139088541" sldId="545"/>
            <ac:spMk id="20" creationId="{F11E3871-11A0-4335-80EB-7BE84406EBDC}"/>
          </ac:spMkLst>
        </pc:spChg>
        <pc:spChg chg="add mod ord">
          <ac:chgData name="이지형" userId="3d4594d6552e6340" providerId="LiveId" clId="{EE297B3C-25BC-4F56-B611-FDAB13800133}" dt="2018-02-07T06:12:35.399" v="1595" actId="164"/>
          <ac:spMkLst>
            <pc:docMk/>
            <pc:sldMk cId="139088541" sldId="545"/>
            <ac:spMk id="21" creationId="{C2EB611D-E6A6-46EA-9A15-C215957F46B4}"/>
          </ac:spMkLst>
        </pc:spChg>
        <pc:spChg chg="add del">
          <ac:chgData name="이지형" userId="3d4594d6552e6340" providerId="LiveId" clId="{EE297B3C-25BC-4F56-B611-FDAB13800133}" dt="2018-02-07T06:12:59.050" v="1598" actId="1036"/>
          <ac:spMkLst>
            <pc:docMk/>
            <pc:sldMk cId="139088541" sldId="545"/>
            <ac:spMk id="25" creationId="{CC1B8D60-B7CA-4C02-8E5D-D09A8F78117F}"/>
          </ac:spMkLst>
        </pc:spChg>
        <pc:grpChg chg="add mod">
          <ac:chgData name="이지형" userId="3d4594d6552e6340" providerId="LiveId" clId="{EE297B3C-25BC-4F56-B611-FDAB13800133}" dt="2018-02-07T06:14:52.546" v="1617" actId="1036"/>
          <ac:grpSpMkLst>
            <pc:docMk/>
            <pc:sldMk cId="139088541" sldId="545"/>
            <ac:grpSpMk id="22" creationId="{BCC72080-122E-4CAC-B146-C21DCB433BEF}"/>
          </ac:grpSpMkLst>
        </pc:grpChg>
        <pc:picChg chg="add mod">
          <ac:chgData name="이지형" userId="3d4594d6552e6340" providerId="LiveId" clId="{EE297B3C-25BC-4F56-B611-FDAB13800133}" dt="2018-02-07T06:14:46.888" v="1614" actId="1035"/>
          <ac:picMkLst>
            <pc:docMk/>
            <pc:sldMk cId="139088541" sldId="545"/>
            <ac:picMk id="7" creationId="{D69F69B1-6FEE-4A2C-87A3-BD40BE293D21}"/>
          </ac:picMkLst>
        </pc:picChg>
        <pc:picChg chg="add del mod">
          <ac:chgData name="이지형" userId="3d4594d6552e6340" providerId="LiveId" clId="{EE297B3C-25BC-4F56-B611-FDAB13800133}" dt="2018-02-07T06:14:41.559" v="1612" actId="478"/>
          <ac:picMkLst>
            <pc:docMk/>
            <pc:sldMk cId="139088541" sldId="545"/>
            <ac:picMk id="13" creationId="{C2CED9EE-E333-45F8-B136-2158D8FFC770}"/>
          </ac:picMkLst>
        </pc:picChg>
        <pc:picChg chg="mod">
          <ac:chgData name="이지형" userId="3d4594d6552e6340" providerId="LiveId" clId="{EE297B3C-25BC-4F56-B611-FDAB13800133}" dt="2018-02-07T06:14:52.546" v="1617" actId="1036"/>
          <ac:picMkLst>
            <pc:docMk/>
            <pc:sldMk cId="139088541" sldId="545"/>
            <ac:picMk id="23" creationId="{84C4806D-AD70-4DDB-88E7-23C3A28D8B3B}"/>
          </ac:picMkLst>
        </pc:picChg>
        <pc:picChg chg="del mod">
          <ac:chgData name="이지형" userId="3d4594d6552e6340" providerId="LiveId" clId="{EE297B3C-25BC-4F56-B611-FDAB13800133}" dt="2018-02-07T05:51:54.987" v="1214" actId="478"/>
          <ac:picMkLst>
            <pc:docMk/>
            <pc:sldMk cId="139088541" sldId="545"/>
            <ac:picMk id="28" creationId="{6D4CA5ED-1693-4D47-9655-BCA6451509D1}"/>
          </ac:picMkLst>
        </pc:picChg>
        <pc:picChg chg="mod">
          <ac:chgData name="이지형" userId="3d4594d6552e6340" providerId="LiveId" clId="{EE297B3C-25BC-4F56-B611-FDAB13800133}" dt="2018-02-07T06:14:46.888" v="1614" actId="1035"/>
          <ac:picMkLst>
            <pc:docMk/>
            <pc:sldMk cId="139088541" sldId="545"/>
            <ac:picMk id="34" creationId="{784A454D-D3A4-4161-8F89-4E11B0233CA3}"/>
          </ac:picMkLst>
        </pc:picChg>
        <pc:cxnChg chg="add mod">
          <ac:chgData name="이지형" userId="3d4594d6552e6340" providerId="LiveId" clId="{EE297B3C-25BC-4F56-B611-FDAB13800133}" dt="2018-02-07T06:14:52.546" v="1617" actId="1036"/>
          <ac:cxnSpMkLst>
            <pc:docMk/>
            <pc:sldMk cId="139088541" sldId="545"/>
            <ac:cxnSpMk id="18" creationId="{BB1DFE19-8F68-4405-8A38-458A1A73DF50}"/>
          </ac:cxnSpMkLst>
        </pc:cxnChg>
        <pc:cxnChg chg="add del">
          <ac:chgData name="이지형" userId="3d4594d6552e6340" providerId="LiveId" clId="{EE297B3C-25BC-4F56-B611-FDAB13800133}" dt="2018-02-07T06:12:59.050" v="1598" actId="1036"/>
          <ac:cxnSpMkLst>
            <pc:docMk/>
            <pc:sldMk cId="139088541" sldId="545"/>
            <ac:cxnSpMk id="26" creationId="{ECB6E3A2-34E0-402B-B552-ED61A66742AC}"/>
          </ac:cxnSpMkLst>
        </pc:cxnChg>
        <pc:cxnChg chg="add del">
          <ac:chgData name="이지형" userId="3d4594d6552e6340" providerId="LiveId" clId="{EE297B3C-25BC-4F56-B611-FDAB13800133}" dt="2018-02-07T06:12:59.050" v="1598" actId="1036"/>
          <ac:cxnSpMkLst>
            <pc:docMk/>
            <pc:sldMk cId="139088541" sldId="545"/>
            <ac:cxnSpMk id="27" creationId="{9314D65E-9154-4EEC-A2A2-FECF357E3370}"/>
          </ac:cxnSpMkLst>
        </pc:cxnChg>
        <pc:cxnChg chg="add mod">
          <ac:chgData name="이지형" userId="3d4594d6552e6340" providerId="LiveId" clId="{EE297B3C-25BC-4F56-B611-FDAB13800133}" dt="2018-02-07T06:14:52.546" v="1617" actId="1036"/>
          <ac:cxnSpMkLst>
            <pc:docMk/>
            <pc:sldMk cId="139088541" sldId="545"/>
            <ac:cxnSpMk id="29" creationId="{49AED519-3D8A-4B0E-9997-2C2FA3D8E68E}"/>
          </ac:cxnSpMkLst>
        </pc:cxnChg>
        <pc:cxnChg chg="add mod">
          <ac:chgData name="이지형" userId="3d4594d6552e6340" providerId="LiveId" clId="{EE297B3C-25BC-4F56-B611-FDAB13800133}" dt="2018-02-07T06:14:52.546" v="1617" actId="1036"/>
          <ac:cxnSpMkLst>
            <pc:docMk/>
            <pc:sldMk cId="139088541" sldId="545"/>
            <ac:cxnSpMk id="31" creationId="{D20A267A-3FB3-4B5A-BB07-2E808F7E04C3}"/>
          </ac:cxnSpMkLst>
        </pc:cxnChg>
      </pc:sldChg>
      <pc:sldChg chg="addSp modSp add">
        <pc:chgData name="이지형" userId="3d4594d6552e6340" providerId="LiveId" clId="{EE297B3C-25BC-4F56-B611-FDAB13800133}" dt="2018-02-07T06:25:24.816" v="2117" actId="20577"/>
        <pc:sldMkLst>
          <pc:docMk/>
          <pc:sldMk cId="1449927598" sldId="546"/>
        </pc:sldMkLst>
        <pc:spChg chg="mod">
          <ac:chgData name="이지형" userId="3d4594d6552e6340" providerId="LiveId" clId="{EE297B3C-25BC-4F56-B611-FDAB13800133}" dt="2018-02-07T06:20:11.270" v="1619" actId="20577"/>
          <ac:spMkLst>
            <pc:docMk/>
            <pc:sldMk cId="1449927598" sldId="546"/>
            <ac:spMk id="2" creationId="{9173924E-816C-4F1F-9FBE-B7EE8E30686E}"/>
          </ac:spMkLst>
        </pc:spChg>
        <pc:spChg chg="mod">
          <ac:chgData name="이지형" userId="3d4594d6552e6340" providerId="LiveId" clId="{EE297B3C-25BC-4F56-B611-FDAB13800133}" dt="2018-02-07T06:25:24.816" v="2117" actId="20577"/>
          <ac:spMkLst>
            <pc:docMk/>
            <pc:sldMk cId="1449927598" sldId="546"/>
            <ac:spMk id="3" creationId="{3BBE9BDF-2EE9-4C1C-95C6-795B27BBCFA9}"/>
          </ac:spMkLst>
        </pc:spChg>
        <pc:spChg chg="add mod">
          <ac:chgData name="이지형" userId="3d4594d6552e6340" providerId="LiveId" clId="{EE297B3C-25BC-4F56-B611-FDAB13800133}" dt="2018-02-07T06:25:11.718" v="2067" actId="1076"/>
          <ac:spMkLst>
            <pc:docMk/>
            <pc:sldMk cId="1449927598" sldId="546"/>
            <ac:spMk id="6" creationId="{68C8BC56-95F7-4B2A-8BD1-03E1E674A90B}"/>
          </ac:spMkLst>
        </pc:spChg>
        <pc:spChg chg="add mod">
          <ac:chgData name="이지형" userId="3d4594d6552e6340" providerId="LiveId" clId="{EE297B3C-25BC-4F56-B611-FDAB13800133}" dt="2018-02-07T06:25:11.718" v="2067" actId="1076"/>
          <ac:spMkLst>
            <pc:docMk/>
            <pc:sldMk cId="1449927598" sldId="546"/>
            <ac:spMk id="7" creationId="{A633606B-E240-478E-9295-57D3F67933D9}"/>
          </ac:spMkLst>
        </pc:spChg>
        <pc:picChg chg="add mod">
          <ac:chgData name="이지형" userId="3d4594d6552e6340" providerId="LiveId" clId="{EE297B3C-25BC-4F56-B611-FDAB13800133}" dt="2018-02-07T06:25:11.718" v="2067" actId="1076"/>
          <ac:picMkLst>
            <pc:docMk/>
            <pc:sldMk cId="1449927598" sldId="546"/>
            <ac:picMk id="5" creationId="{40E40856-8670-4423-8393-BC47018D2A23}"/>
          </ac:picMkLst>
        </pc:picChg>
      </pc:sldChg>
      <pc:sldChg chg="addSp delSp modSp add">
        <pc:chgData name="이지형" userId="3d4594d6552e6340" providerId="LiveId" clId="{EE297B3C-25BC-4F56-B611-FDAB13800133}" dt="2018-02-08T03:29:25.167" v="3242" actId="6549"/>
        <pc:sldMkLst>
          <pc:docMk/>
          <pc:sldMk cId="1881370709" sldId="547"/>
        </pc:sldMkLst>
        <pc:spChg chg="mod">
          <ac:chgData name="이지형" userId="3d4594d6552e6340" providerId="LiveId" clId="{EE297B3C-25BC-4F56-B611-FDAB13800133}" dt="2018-02-07T06:28:00.593" v="2184" actId="14100"/>
          <ac:spMkLst>
            <pc:docMk/>
            <pc:sldMk cId="1881370709" sldId="547"/>
            <ac:spMk id="6" creationId="{4D499EA0-3F91-41CC-BBF1-D54E4DFB2245}"/>
          </ac:spMkLst>
        </pc:spChg>
        <pc:spChg chg="mod">
          <ac:chgData name="이지형" userId="3d4594d6552e6340" providerId="LiveId" clId="{EE297B3C-25BC-4F56-B611-FDAB13800133}" dt="2018-02-07T06:32:28.211" v="2266" actId="1035"/>
          <ac:spMkLst>
            <pc:docMk/>
            <pc:sldMk cId="1881370709" sldId="547"/>
            <ac:spMk id="9" creationId="{5D13BAA2-C07F-4CA2-8BFC-AB7F96E77178}"/>
          </ac:spMkLst>
        </pc:spChg>
        <pc:spChg chg="mod">
          <ac:chgData name="이지형" userId="3d4594d6552e6340" providerId="LiveId" clId="{EE297B3C-25BC-4F56-B611-FDAB13800133}" dt="2018-02-07T06:32:50.835" v="2270" actId="20577"/>
          <ac:spMkLst>
            <pc:docMk/>
            <pc:sldMk cId="1881370709" sldId="547"/>
            <ac:spMk id="10" creationId="{A04A634D-A58B-4D6B-BEC4-7C7F3FCBB40D}"/>
          </ac:spMkLst>
        </pc:spChg>
        <pc:spChg chg="add mod">
          <ac:chgData name="이지형" userId="3d4594d6552e6340" providerId="LiveId" clId="{EE297B3C-25BC-4F56-B611-FDAB13800133}" dt="2018-02-07T06:28:09.678" v="2186" actId="1076"/>
          <ac:spMkLst>
            <pc:docMk/>
            <pc:sldMk cId="1881370709" sldId="547"/>
            <ac:spMk id="11" creationId="{F75B72A9-0811-4EF8-8F45-F5AA372C7419}"/>
          </ac:spMkLst>
        </pc:spChg>
        <pc:spChg chg="mod">
          <ac:chgData name="이지형" userId="3d4594d6552e6340" providerId="LiveId" clId="{EE297B3C-25BC-4F56-B611-FDAB13800133}" dt="2018-02-07T06:32:12.731" v="2258" actId="1036"/>
          <ac:spMkLst>
            <pc:docMk/>
            <pc:sldMk cId="1881370709" sldId="547"/>
            <ac:spMk id="12" creationId="{DD4F45F7-6E68-43EE-8F0E-4F3B835184F6}"/>
          </ac:spMkLst>
        </pc:spChg>
        <pc:spChg chg="add mod">
          <ac:chgData name="이지형" userId="3d4594d6552e6340" providerId="LiveId" clId="{EE297B3C-25BC-4F56-B611-FDAB13800133}" dt="2018-02-07T06:28:26.864" v="2193" actId="1076"/>
          <ac:spMkLst>
            <pc:docMk/>
            <pc:sldMk cId="1881370709" sldId="547"/>
            <ac:spMk id="13" creationId="{D14A4B2B-042D-444D-830E-E6413AC7D2F3}"/>
          </ac:spMkLst>
        </pc:spChg>
        <pc:spChg chg="mod">
          <ac:chgData name="이지형" userId="3d4594d6552e6340" providerId="LiveId" clId="{EE297B3C-25BC-4F56-B611-FDAB13800133}" dt="2018-02-07T08:52:05.396" v="3126" actId="1076"/>
          <ac:spMkLst>
            <pc:docMk/>
            <pc:sldMk cId="1881370709" sldId="547"/>
            <ac:spMk id="14" creationId="{30EBF4A5-2275-4D8E-9D2D-5D43BC9B1712}"/>
          </ac:spMkLst>
        </pc:spChg>
        <pc:spChg chg="mod">
          <ac:chgData name="이지형" userId="3d4594d6552e6340" providerId="LiveId" clId="{EE297B3C-25BC-4F56-B611-FDAB13800133}" dt="2018-02-07T08:52:07.718" v="3127" actId="1076"/>
          <ac:spMkLst>
            <pc:docMk/>
            <pc:sldMk cId="1881370709" sldId="547"/>
            <ac:spMk id="15" creationId="{76FE3ABD-D528-4D44-8780-253BA5006928}"/>
          </ac:spMkLst>
        </pc:spChg>
        <pc:spChg chg="mod">
          <ac:chgData name="이지형" userId="3d4594d6552e6340" providerId="LiveId" clId="{EE297B3C-25BC-4F56-B611-FDAB13800133}" dt="2018-02-08T03:29:25.167" v="3242" actId="6549"/>
          <ac:spMkLst>
            <pc:docMk/>
            <pc:sldMk cId="1881370709" sldId="547"/>
            <ac:spMk id="16" creationId="{D77CDC7F-B55E-4B5F-892C-CC922394BDE3}"/>
          </ac:spMkLst>
        </pc:spChg>
        <pc:spChg chg="mod">
          <ac:chgData name="이지형" userId="3d4594d6552e6340" providerId="LiveId" clId="{EE297B3C-25BC-4F56-B611-FDAB13800133}" dt="2018-02-07T06:32:19.188" v="2263" actId="1036"/>
          <ac:spMkLst>
            <pc:docMk/>
            <pc:sldMk cId="1881370709" sldId="547"/>
            <ac:spMk id="17" creationId="{6CCDF2FF-B94A-4F00-BED6-AD9C88351EC2}"/>
          </ac:spMkLst>
        </pc:spChg>
        <pc:spChg chg="add mod">
          <ac:chgData name="이지형" userId="3d4594d6552e6340" providerId="LiveId" clId="{EE297B3C-25BC-4F56-B611-FDAB13800133}" dt="2018-02-07T06:28:23.716" v="2192" actId="14100"/>
          <ac:spMkLst>
            <pc:docMk/>
            <pc:sldMk cId="1881370709" sldId="547"/>
            <ac:spMk id="19" creationId="{B39E6C3E-2F4F-4464-AD9F-E4604419AF3C}"/>
          </ac:spMkLst>
        </pc:spChg>
        <pc:spChg chg="add mod">
          <ac:chgData name="이지형" userId="3d4594d6552e6340" providerId="LiveId" clId="{EE297B3C-25BC-4F56-B611-FDAB13800133}" dt="2018-02-07T06:28:05.600" v="2185" actId="1076"/>
          <ac:spMkLst>
            <pc:docMk/>
            <pc:sldMk cId="1881370709" sldId="547"/>
            <ac:spMk id="24" creationId="{735D675C-6515-4981-9121-9772B8885E9A}"/>
          </ac:spMkLst>
        </pc:spChg>
        <pc:spChg chg="add mod">
          <ac:chgData name="이지형" userId="3d4594d6552e6340" providerId="LiveId" clId="{EE297B3C-25BC-4F56-B611-FDAB13800133}" dt="2018-02-07T06:28:09.678" v="2186" actId="1076"/>
          <ac:spMkLst>
            <pc:docMk/>
            <pc:sldMk cId="1881370709" sldId="547"/>
            <ac:spMk id="25" creationId="{BCA4208E-6677-4AD6-847A-32B6C7485FEF}"/>
          </ac:spMkLst>
        </pc:spChg>
        <pc:spChg chg="add mod">
          <ac:chgData name="이지형" userId="3d4594d6552e6340" providerId="LiveId" clId="{EE297B3C-25BC-4F56-B611-FDAB13800133}" dt="2018-02-07T06:28:13.122" v="2187" actId="1076"/>
          <ac:spMkLst>
            <pc:docMk/>
            <pc:sldMk cId="1881370709" sldId="547"/>
            <ac:spMk id="26" creationId="{9BE987EF-D16E-457C-8D27-EEC14265F5C4}"/>
          </ac:spMkLst>
        </pc:spChg>
        <pc:spChg chg="add mod">
          <ac:chgData name="이지형" userId="3d4594d6552e6340" providerId="LiveId" clId="{EE297B3C-25BC-4F56-B611-FDAB13800133}" dt="2018-02-07T06:28:16.412" v="2189" actId="1076"/>
          <ac:spMkLst>
            <pc:docMk/>
            <pc:sldMk cId="1881370709" sldId="547"/>
            <ac:spMk id="30" creationId="{3DAE5459-9C0A-4586-B40F-242BE8BAA23C}"/>
          </ac:spMkLst>
        </pc:spChg>
        <pc:spChg chg="add mod">
          <ac:chgData name="이지형" userId="3d4594d6552e6340" providerId="LiveId" clId="{EE297B3C-25BC-4F56-B611-FDAB13800133}" dt="2018-02-07T06:28:19.552" v="2191" actId="1076"/>
          <ac:spMkLst>
            <pc:docMk/>
            <pc:sldMk cId="1881370709" sldId="547"/>
            <ac:spMk id="32" creationId="{553EB075-0079-4F53-A02B-C62A323B5DA5}"/>
          </ac:spMkLst>
        </pc:spChg>
        <pc:spChg chg="add mod">
          <ac:chgData name="이지형" userId="3d4594d6552e6340" providerId="LiveId" clId="{EE297B3C-25BC-4F56-B611-FDAB13800133}" dt="2018-02-07T06:32:05.916" v="2254" actId="1036"/>
          <ac:spMkLst>
            <pc:docMk/>
            <pc:sldMk cId="1881370709" sldId="547"/>
            <ac:spMk id="33" creationId="{C50155EB-EB75-49B4-9210-CDAB92773D31}"/>
          </ac:spMkLst>
        </pc:spChg>
        <pc:grpChg chg="mod">
          <ac:chgData name="이지형" userId="3d4594d6552e6340" providerId="LiveId" clId="{EE297B3C-25BC-4F56-B611-FDAB13800133}" dt="2018-02-07T08:52:07.718" v="3127" actId="1076"/>
          <ac:grpSpMkLst>
            <pc:docMk/>
            <pc:sldMk cId="1881370709" sldId="547"/>
            <ac:grpSpMk id="22" creationId="{BCC72080-122E-4CAC-B146-C21DCB433BEF}"/>
          </ac:grpSpMkLst>
        </pc:grpChg>
        <pc:picChg chg="del">
          <ac:chgData name="이지형" userId="3d4594d6552e6340" providerId="LiveId" clId="{EE297B3C-25BC-4F56-B611-FDAB13800133}" dt="2018-02-07T06:30:27.111" v="2232" actId="478"/>
          <ac:picMkLst>
            <pc:docMk/>
            <pc:sldMk cId="1881370709" sldId="547"/>
            <ac:picMk id="23" creationId="{84C4806D-AD70-4DDB-88E7-23C3A28D8B3B}"/>
          </ac:picMkLst>
        </pc:picChg>
        <pc:cxnChg chg="mod">
          <ac:chgData name="이지형" userId="3d4594d6552e6340" providerId="LiveId" clId="{EE297B3C-25BC-4F56-B611-FDAB13800133}" dt="2018-02-07T06:32:21.582" v="2264" actId="1036"/>
          <ac:cxnSpMkLst>
            <pc:docMk/>
            <pc:sldMk cId="1881370709" sldId="547"/>
            <ac:cxnSpMk id="29" creationId="{49AED519-3D8A-4B0E-9997-2C2FA3D8E68E}"/>
          </ac:cxnSpMkLst>
        </pc:cxnChg>
        <pc:cxnChg chg="mod">
          <ac:chgData name="이지형" userId="3d4594d6552e6340" providerId="LiveId" clId="{EE297B3C-25BC-4F56-B611-FDAB13800133}" dt="2018-02-07T06:32:09.259" v="2256" actId="1037"/>
          <ac:cxnSpMkLst>
            <pc:docMk/>
            <pc:sldMk cId="1881370709" sldId="547"/>
            <ac:cxnSpMk id="31" creationId="{D20A267A-3FB3-4B5A-BB07-2E808F7E04C3}"/>
          </ac:cxnSpMkLst>
        </pc:cxnChg>
        <pc:cxnChg chg="add mod">
          <ac:chgData name="이지형" userId="3d4594d6552e6340" providerId="LiveId" clId="{EE297B3C-25BC-4F56-B611-FDAB13800133}" dt="2018-02-07T06:32:10.268" v="2257" actId="1037"/>
          <ac:cxnSpMkLst>
            <pc:docMk/>
            <pc:sldMk cId="1881370709" sldId="547"/>
            <ac:cxnSpMk id="35" creationId="{616BF1FE-8372-4C61-B915-6057D3B8639D}"/>
          </ac:cxnSpMkLst>
        </pc:cxnChg>
      </pc:sldChg>
      <pc:sldChg chg="addSp delSp modSp add">
        <pc:chgData name="이지형" userId="3d4594d6552e6340" providerId="LiveId" clId="{EE297B3C-25BC-4F56-B611-FDAB13800133}" dt="2018-02-08T03:29:19.040" v="3239" actId="1076"/>
        <pc:sldMkLst>
          <pc:docMk/>
          <pc:sldMk cId="789432658" sldId="548"/>
        </pc:sldMkLst>
        <pc:spChg chg="mod">
          <ac:chgData name="이지형" userId="3d4594d6552e6340" providerId="LiveId" clId="{EE297B3C-25BC-4F56-B611-FDAB13800133}" dt="2018-02-07T08:38:36.004" v="2741" actId="1076"/>
          <ac:spMkLst>
            <pc:docMk/>
            <pc:sldMk cId="789432658" sldId="548"/>
            <ac:spMk id="2" creationId="{6C91B64E-37E0-452E-B36E-610791D8D385}"/>
          </ac:spMkLst>
        </pc:spChg>
        <pc:spChg chg="mod">
          <ac:chgData name="이지형" userId="3d4594d6552e6340" providerId="LiveId" clId="{EE297B3C-25BC-4F56-B611-FDAB13800133}" dt="2018-02-07T06:35:29.358" v="2290" actId="20577"/>
          <ac:spMkLst>
            <pc:docMk/>
            <pc:sldMk cId="789432658" sldId="548"/>
            <ac:spMk id="3" creationId="{42B000B9-752D-4D6A-8F05-A4E9ECA10C86}"/>
          </ac:spMkLst>
        </pc:spChg>
        <pc:spChg chg="add mod">
          <ac:chgData name="이지형" userId="3d4594d6552e6340" providerId="LiveId" clId="{EE297B3C-25BC-4F56-B611-FDAB13800133}" dt="2018-02-07T06:49:03.345" v="2398" actId="20577"/>
          <ac:spMkLst>
            <pc:docMk/>
            <pc:sldMk cId="789432658" sldId="548"/>
            <ac:spMk id="5" creationId="{AC92E06D-EF38-47CE-AC09-8628F0776267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6" creationId="{9BF2DE58-B2BA-4E4D-9950-37EA0C2A9AB6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7" creationId="{2287E740-223C-4CAB-AA67-A4A6D1AF1F0A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8" creationId="{F9038CEC-EFB2-45BA-A44B-E2F54A0F5853}"/>
          </ac:spMkLst>
        </pc:spChg>
        <pc:spChg chg="add del">
          <ac:chgData name="이지형" userId="3d4594d6552e6340" providerId="LiveId" clId="{EE297B3C-25BC-4F56-B611-FDAB13800133}" dt="2018-02-08T03:29:14.281" v="3237" actId="1076"/>
          <ac:spMkLst>
            <pc:docMk/>
            <pc:sldMk cId="789432658" sldId="548"/>
            <ac:spMk id="12" creationId="{365954EF-02D9-4BE3-879E-5FB8EA686E87}"/>
          </ac:spMkLst>
        </pc:spChg>
        <pc:spChg chg="add mod">
          <ac:chgData name="이지형" userId="3d4594d6552e6340" providerId="LiveId" clId="{EE297B3C-25BC-4F56-B611-FDAB13800133}" dt="2018-02-07T06:49:15.647" v="2405" actId="20577"/>
          <ac:spMkLst>
            <pc:docMk/>
            <pc:sldMk cId="789432658" sldId="548"/>
            <ac:spMk id="13" creationId="{AF2E0BC2-0560-47FC-B5E0-171C6FAA5530}"/>
          </ac:spMkLst>
        </pc:spChg>
        <pc:spChg chg="add mod">
          <ac:chgData name="이지형" userId="3d4594d6552e6340" providerId="LiveId" clId="{EE297B3C-25BC-4F56-B611-FDAB13800133}" dt="2018-02-07T06:43:13.318" v="2329" actId="1076"/>
          <ac:spMkLst>
            <pc:docMk/>
            <pc:sldMk cId="789432658" sldId="548"/>
            <ac:spMk id="14" creationId="{4EAD3FF1-E5A2-4168-87E5-E86FE3ED5040}"/>
          </ac:spMkLst>
        </pc:spChg>
        <pc:spChg chg="add mod">
          <ac:chgData name="이지형" userId="3d4594d6552e6340" providerId="LiveId" clId="{EE297B3C-25BC-4F56-B611-FDAB13800133}" dt="2018-02-07T06:43:13.318" v="2329" actId="1076"/>
          <ac:spMkLst>
            <pc:docMk/>
            <pc:sldMk cId="789432658" sldId="548"/>
            <ac:spMk id="15" creationId="{9743549D-6759-4B25-B4C8-FC43C03EA713}"/>
          </ac:spMkLst>
        </pc:spChg>
        <pc:spChg chg="add mod">
          <ac:chgData name="이지형" userId="3d4594d6552e6340" providerId="LiveId" clId="{EE297B3C-25BC-4F56-B611-FDAB13800133}" dt="2018-02-07T06:43:13.318" v="2329" actId="1076"/>
          <ac:spMkLst>
            <pc:docMk/>
            <pc:sldMk cId="789432658" sldId="548"/>
            <ac:spMk id="16" creationId="{CC52D07B-7D06-41B8-BCDD-F77AE143482C}"/>
          </ac:spMkLst>
        </pc:spChg>
        <pc:spChg chg="add mod">
          <ac:chgData name="이지형" userId="3d4594d6552e6340" providerId="LiveId" clId="{EE297B3C-25BC-4F56-B611-FDAB13800133}" dt="2018-02-07T06:49:08.380" v="2400" actId="20577"/>
          <ac:spMkLst>
            <pc:docMk/>
            <pc:sldMk cId="789432658" sldId="548"/>
            <ac:spMk id="21" creationId="{BE788DF7-1A44-47C7-92A6-DDB34E367405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26" creationId="{7319BD74-DC79-4B5D-B91C-DE2E20DED49B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27" creationId="{F5F00C85-1F60-4383-B939-E23B2B9F1AC1}"/>
          </ac:spMkLst>
        </pc:spChg>
        <pc:spChg chg="add mod">
          <ac:chgData name="이지형" userId="3d4594d6552e6340" providerId="LiveId" clId="{EE297B3C-25BC-4F56-B611-FDAB13800133}" dt="2018-02-07T06:43:13.318" v="2329" actId="1076"/>
          <ac:spMkLst>
            <pc:docMk/>
            <pc:sldMk cId="789432658" sldId="548"/>
            <ac:spMk id="43" creationId="{BBFE8554-2187-4D8E-AF08-31BD42F42D2D}"/>
          </ac:spMkLst>
        </pc:spChg>
        <pc:spChg chg="add mod">
          <ac:chgData name="이지형" userId="3d4594d6552e6340" providerId="LiveId" clId="{EE297B3C-25BC-4F56-B611-FDAB13800133}" dt="2018-02-07T06:43:13.318" v="2329" actId="1076"/>
          <ac:spMkLst>
            <pc:docMk/>
            <pc:sldMk cId="789432658" sldId="548"/>
            <ac:spMk id="44" creationId="{E411DD5A-EC66-4C0B-AE39-A0EA1035325D}"/>
          </ac:spMkLst>
        </pc:spChg>
        <pc:spChg chg="add mod">
          <ac:chgData name="이지형" userId="3d4594d6552e6340" providerId="LiveId" clId="{EE297B3C-25BC-4F56-B611-FDAB13800133}" dt="2018-02-07T06:46:22.245" v="2369" actId="1076"/>
          <ac:spMkLst>
            <pc:docMk/>
            <pc:sldMk cId="789432658" sldId="548"/>
            <ac:spMk id="45" creationId="{CD220385-8C89-4A6E-B623-F8377637C295}"/>
          </ac:spMkLst>
        </pc:spChg>
        <pc:spChg chg="add mod">
          <ac:chgData name="이지형" userId="3d4594d6552e6340" providerId="LiveId" clId="{EE297B3C-25BC-4F56-B611-FDAB13800133}" dt="2018-02-07T06:45:58.363" v="2360" actId="1076"/>
          <ac:spMkLst>
            <pc:docMk/>
            <pc:sldMk cId="789432658" sldId="548"/>
            <ac:spMk id="46" creationId="{4EA0435E-FF9E-4D1A-8099-C29A7A999DDA}"/>
          </ac:spMkLst>
        </pc:spChg>
        <pc:spChg chg="add mod">
          <ac:chgData name="이지형" userId="3d4594d6552e6340" providerId="LiveId" clId="{EE297B3C-25BC-4F56-B611-FDAB13800133}" dt="2018-02-07T06:45:58.363" v="2360" actId="1076"/>
          <ac:spMkLst>
            <pc:docMk/>
            <pc:sldMk cId="789432658" sldId="548"/>
            <ac:spMk id="47" creationId="{A95F9A50-CFC0-4AB3-84B0-6ADE7AFC296B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51" creationId="{043641F4-0DFE-4351-B261-5BC7D79ECE1D}"/>
          </ac:spMkLst>
        </pc:spChg>
        <pc:spChg chg="add mod ord">
          <ac:chgData name="이지형" userId="3d4594d6552e6340" providerId="LiveId" clId="{EE297B3C-25BC-4F56-B611-FDAB13800133}" dt="2018-02-07T06:48:33.925" v="2389" actId="1076"/>
          <ac:spMkLst>
            <pc:docMk/>
            <pc:sldMk cId="789432658" sldId="548"/>
            <ac:spMk id="52" creationId="{3A2EFF39-5B8D-4A0A-AED6-4C12541FD032}"/>
          </ac:spMkLst>
        </pc:spChg>
        <pc:spChg chg="add mod">
          <ac:chgData name="이지형" userId="3d4594d6552e6340" providerId="LiveId" clId="{EE297B3C-25BC-4F56-B611-FDAB13800133}" dt="2018-02-07T06:46:27.059" v="2370" actId="1076"/>
          <ac:spMkLst>
            <pc:docMk/>
            <pc:sldMk cId="789432658" sldId="548"/>
            <ac:spMk id="53" creationId="{0B9BB70C-F449-4957-A0B0-6C1DCE6A5134}"/>
          </ac:spMkLst>
        </pc:spChg>
        <pc:spChg chg="add del mod">
          <ac:chgData name="이지형" userId="3d4594d6552e6340" providerId="LiveId" clId="{EE297B3C-25BC-4F56-B611-FDAB13800133}" dt="2018-02-07T06:44:46.968" v="2339" actId="478"/>
          <ac:spMkLst>
            <pc:docMk/>
            <pc:sldMk cId="789432658" sldId="548"/>
            <ac:spMk id="54" creationId="{D6B019C7-D052-4493-A1B3-59F896D29B59}"/>
          </ac:spMkLst>
        </pc:spChg>
        <pc:spChg chg="add mod">
          <ac:chgData name="이지형" userId="3d4594d6552e6340" providerId="LiveId" clId="{EE297B3C-25BC-4F56-B611-FDAB13800133}" dt="2018-02-07T06:46:57.065" v="2377" actId="1076"/>
          <ac:spMkLst>
            <pc:docMk/>
            <pc:sldMk cId="789432658" sldId="548"/>
            <ac:spMk id="55" creationId="{CBC02FDC-F6A9-448C-A914-30C873A6994F}"/>
          </ac:spMkLst>
        </pc:spChg>
        <pc:spChg chg="add mod">
          <ac:chgData name="이지형" userId="3d4594d6552e6340" providerId="LiveId" clId="{EE297B3C-25BC-4F56-B611-FDAB13800133}" dt="2018-02-07T06:46:27.059" v="2370" actId="1076"/>
          <ac:spMkLst>
            <pc:docMk/>
            <pc:sldMk cId="789432658" sldId="548"/>
            <ac:spMk id="56" creationId="{A6A7AE2C-998D-434E-A6EE-BF9F4C9087B3}"/>
          </ac:spMkLst>
        </pc:spChg>
        <pc:spChg chg="add mod">
          <ac:chgData name="이지형" userId="3d4594d6552e6340" providerId="LiveId" clId="{EE297B3C-25BC-4F56-B611-FDAB13800133}" dt="2018-02-07T06:45:28.240" v="2351" actId="1076"/>
          <ac:spMkLst>
            <pc:docMk/>
            <pc:sldMk cId="789432658" sldId="548"/>
            <ac:spMk id="58" creationId="{8961DD7B-F75A-4149-AF06-FCDFD5E358CD}"/>
          </ac:spMkLst>
        </pc:spChg>
        <pc:spChg chg="add mod">
          <ac:chgData name="이지형" userId="3d4594d6552e6340" providerId="LiveId" clId="{EE297B3C-25BC-4F56-B611-FDAB13800133}" dt="2018-02-07T06:46:01.450" v="2361" actId="14100"/>
          <ac:spMkLst>
            <pc:docMk/>
            <pc:sldMk cId="789432658" sldId="548"/>
            <ac:spMk id="61" creationId="{E4026AA7-7FE8-4293-A80D-B8915F137CC3}"/>
          </ac:spMkLst>
        </pc:spChg>
        <pc:spChg chg="add mod">
          <ac:chgData name="이지형" userId="3d4594d6552e6340" providerId="LiveId" clId="{EE297B3C-25BC-4F56-B611-FDAB13800133}" dt="2018-02-07T06:46:10.653" v="2365" actId="1076"/>
          <ac:spMkLst>
            <pc:docMk/>
            <pc:sldMk cId="789432658" sldId="548"/>
            <ac:spMk id="62" creationId="{41F74955-530C-4879-ABD9-D3A2B25E0B88}"/>
          </ac:spMkLst>
        </pc:spChg>
        <pc:spChg chg="add mod">
          <ac:chgData name="이지형" userId="3d4594d6552e6340" providerId="LiveId" clId="{EE297B3C-25BC-4F56-B611-FDAB13800133}" dt="2018-02-07T06:46:39.079" v="2376" actId="1035"/>
          <ac:spMkLst>
            <pc:docMk/>
            <pc:sldMk cId="789432658" sldId="548"/>
            <ac:spMk id="63" creationId="{4D7B2D8A-711C-4777-BC82-2BCDCE900A04}"/>
          </ac:spMkLst>
        </pc:spChg>
        <pc:spChg chg="add mod">
          <ac:chgData name="이지형" userId="3d4594d6552e6340" providerId="LiveId" clId="{EE297B3C-25BC-4F56-B611-FDAB13800133}" dt="2018-02-07T06:48:33.925" v="2389" actId="1076"/>
          <ac:spMkLst>
            <pc:docMk/>
            <pc:sldMk cId="789432658" sldId="548"/>
            <ac:spMk id="64" creationId="{5026F972-0DFC-4D4A-9066-F4E7954443F0}"/>
          </ac:spMkLst>
        </pc:spChg>
        <pc:spChg chg="add mod">
          <ac:chgData name="이지형" userId="3d4594d6552e6340" providerId="LiveId" clId="{EE297B3C-25BC-4F56-B611-FDAB13800133}" dt="2018-02-07T08:51:55.594" v="3124" actId="1076"/>
          <ac:spMkLst>
            <pc:docMk/>
            <pc:sldMk cId="789432658" sldId="548"/>
            <ac:spMk id="65" creationId="{7B30FCB8-9931-40A1-AE55-F5AB6CE70556}"/>
          </ac:spMkLst>
        </pc:spChg>
        <pc:spChg chg="add mod">
          <ac:chgData name="이지형" userId="3d4594d6552e6340" providerId="LiveId" clId="{EE297B3C-25BC-4F56-B611-FDAB13800133}" dt="2018-02-07T08:51:58.055" v="3125" actId="1076"/>
          <ac:spMkLst>
            <pc:docMk/>
            <pc:sldMk cId="789432658" sldId="548"/>
            <ac:spMk id="66" creationId="{D27A2C4E-0980-4A44-8C7E-A714AF1A5DE7}"/>
          </ac:spMkLst>
        </pc:spChg>
        <pc:spChg chg="add mod">
          <ac:chgData name="이지형" userId="3d4594d6552e6340" providerId="LiveId" clId="{EE297B3C-25BC-4F56-B611-FDAB13800133}" dt="2018-02-08T03:29:19.040" v="3239" actId="1076"/>
          <ac:spMkLst>
            <pc:docMk/>
            <pc:sldMk cId="789432658" sldId="548"/>
            <ac:spMk id="67" creationId="{E9CE3AEA-7A51-4F3E-AAB7-B0CA865D195A}"/>
          </ac:spMkLst>
        </pc:spChg>
        <pc:graphicFrameChg chg="add del mod">
          <ac:chgData name="이지형" userId="3d4594d6552e6340" providerId="LiveId" clId="{EE297B3C-25BC-4F56-B611-FDAB13800133}" dt="2018-02-07T06:38:25.188" v="2299" actId="478"/>
          <ac:graphicFrameMkLst>
            <pc:docMk/>
            <pc:sldMk cId="789432658" sldId="548"/>
            <ac:graphicFrameMk id="12" creationId="{E9CD15C8-6185-4916-8DE1-1943A79A7D53}"/>
          </ac:graphicFrameMkLst>
        </pc:graphicFrameChg>
        <pc:graphicFrameChg chg="add del mod">
          <ac:chgData name="이지형" userId="3d4594d6552e6340" providerId="LiveId" clId="{EE297B3C-25BC-4F56-B611-FDAB13800133}" dt="2018-02-07T06:39:44.109" v="2306" actId="478"/>
          <ac:graphicFrameMkLst>
            <pc:docMk/>
            <pc:sldMk cId="789432658" sldId="548"/>
            <ac:graphicFrameMk id="20" creationId="{1C10A145-B0DA-46E9-B7DB-402DC623FF72}"/>
          </ac:graphicFrameMkLst>
        </pc:graphicFrameChg>
        <pc:cxnChg chg="add mod">
          <ac:chgData name="이지형" userId="3d4594d6552e6340" providerId="LiveId" clId="{EE297B3C-25BC-4F56-B611-FDAB13800133}" dt="2018-02-07T06:43:02.085" v="2328" actId="1076"/>
          <ac:cxnSpMkLst>
            <pc:docMk/>
            <pc:sldMk cId="789432658" sldId="548"/>
            <ac:cxnSpMk id="9" creationId="{7293AFBF-64CD-46F0-A05C-AEFF5A4CA39C}"/>
          </ac:cxnSpMkLst>
        </pc:cxnChg>
        <pc:cxnChg chg="add mod">
          <ac:chgData name="이지형" userId="3d4594d6552e6340" providerId="LiveId" clId="{EE297B3C-25BC-4F56-B611-FDAB13800133}" dt="2018-02-07T06:43:02.085" v="2328" actId="1076"/>
          <ac:cxnSpMkLst>
            <pc:docMk/>
            <pc:sldMk cId="789432658" sldId="548"/>
            <ac:cxnSpMk id="10" creationId="{F8C5DA4D-037F-4576-9FA8-53D85219A672}"/>
          </ac:cxnSpMkLst>
        </pc:cxnChg>
        <pc:cxnChg chg="add mod">
          <ac:chgData name="이지형" userId="3d4594d6552e6340" providerId="LiveId" clId="{EE297B3C-25BC-4F56-B611-FDAB13800133}" dt="2018-02-07T06:43:02.085" v="2328" actId="1076"/>
          <ac:cxnSpMkLst>
            <pc:docMk/>
            <pc:sldMk cId="789432658" sldId="548"/>
            <ac:cxnSpMk id="11" creationId="{47343468-74DC-43EF-9AE4-DB7F9016EEE6}"/>
          </ac:cxnSpMkLst>
        </pc:cxnChg>
        <pc:cxnChg chg="add mod">
          <ac:chgData name="이지형" userId="3d4594d6552e6340" providerId="LiveId" clId="{EE297B3C-25BC-4F56-B611-FDAB13800133}" dt="2018-02-07T06:43:13.318" v="2329" actId="1076"/>
          <ac:cxnSpMkLst>
            <pc:docMk/>
            <pc:sldMk cId="789432658" sldId="548"/>
            <ac:cxnSpMk id="17" creationId="{8A6766D8-D004-4EC1-B203-63E35256A6C4}"/>
          </ac:cxnSpMkLst>
        </pc:cxnChg>
        <pc:cxnChg chg="add mod">
          <ac:chgData name="이지형" userId="3d4594d6552e6340" providerId="LiveId" clId="{EE297B3C-25BC-4F56-B611-FDAB13800133}" dt="2018-02-07T06:43:13.318" v="2329" actId="1076"/>
          <ac:cxnSpMkLst>
            <pc:docMk/>
            <pc:sldMk cId="789432658" sldId="548"/>
            <ac:cxnSpMk id="18" creationId="{BF9BBA0A-61EC-4DA5-B58C-7E7BFA5A076F}"/>
          </ac:cxnSpMkLst>
        </pc:cxnChg>
        <pc:cxnChg chg="add mod">
          <ac:chgData name="이지형" userId="3d4594d6552e6340" providerId="LiveId" clId="{EE297B3C-25BC-4F56-B611-FDAB13800133}" dt="2018-02-07T06:43:13.318" v="2329" actId="1076"/>
          <ac:cxnSpMkLst>
            <pc:docMk/>
            <pc:sldMk cId="789432658" sldId="548"/>
            <ac:cxnSpMk id="19" creationId="{AF7E7F32-FF99-4873-B556-E0A537E5FCB3}"/>
          </ac:cxnSpMkLst>
        </pc:cxnChg>
        <pc:cxnChg chg="add mod">
          <ac:chgData name="이지형" userId="3d4594d6552e6340" providerId="LiveId" clId="{EE297B3C-25BC-4F56-B611-FDAB13800133}" dt="2018-02-07T06:43:13.318" v="2329" actId="1076"/>
          <ac:cxnSpMkLst>
            <pc:docMk/>
            <pc:sldMk cId="789432658" sldId="548"/>
            <ac:cxnSpMk id="22" creationId="{EE64BA13-83E0-4058-ACC9-D421ECC855CD}"/>
          </ac:cxnSpMkLst>
        </pc:cxnChg>
        <pc:cxnChg chg="add mod">
          <ac:chgData name="이지형" userId="3d4594d6552e6340" providerId="LiveId" clId="{EE297B3C-25BC-4F56-B611-FDAB13800133}" dt="2018-02-07T06:43:02.085" v="2328" actId="1076"/>
          <ac:cxnSpMkLst>
            <pc:docMk/>
            <pc:sldMk cId="789432658" sldId="548"/>
            <ac:cxnSpMk id="48" creationId="{440D5762-2028-4DCE-99E6-34B8BFDCC7F1}"/>
          </ac:cxnSpMkLst>
        </pc:cxnChg>
        <pc:cxnChg chg="add mod">
          <ac:chgData name="이지형" userId="3d4594d6552e6340" providerId="LiveId" clId="{EE297B3C-25BC-4F56-B611-FDAB13800133}" dt="2018-02-07T06:45:24.924" v="2350" actId="1076"/>
          <ac:cxnSpMkLst>
            <pc:docMk/>
            <pc:sldMk cId="789432658" sldId="548"/>
            <ac:cxnSpMk id="57" creationId="{E5D5E5C5-9900-43D9-AA04-112EEC5004A4}"/>
          </ac:cxnSpMkLst>
        </pc:cxnChg>
      </pc:sldChg>
      <pc:sldChg chg="addSp delSp modSp add modAnim">
        <pc:chgData name="이지형" userId="3d4594d6552e6340" providerId="LiveId" clId="{EE297B3C-25BC-4F56-B611-FDAB13800133}" dt="2018-02-08T03:22:54.245" v="3176" actId="1076"/>
        <pc:sldMkLst>
          <pc:docMk/>
          <pc:sldMk cId="3011063278" sldId="549"/>
        </pc:sldMkLst>
        <pc:spChg chg="mod">
          <ac:chgData name="이지형" userId="3d4594d6552e6340" providerId="LiveId" clId="{EE297B3C-25BC-4F56-B611-FDAB13800133}" dt="2018-02-07T08:38:43.088" v="2742" actId="20577"/>
          <ac:spMkLst>
            <pc:docMk/>
            <pc:sldMk cId="3011063278" sldId="549"/>
            <ac:spMk id="2" creationId="{6C91B64E-37E0-452E-B36E-610791D8D385}"/>
          </ac:spMkLst>
        </pc:spChg>
        <pc:spChg chg="mod ord">
          <ac:chgData name="이지형" userId="3d4594d6552e6340" providerId="LiveId" clId="{EE297B3C-25BC-4F56-B611-FDAB13800133}" dt="2018-02-07T08:38:53.472" v="2763" actId="20577"/>
          <ac:spMkLst>
            <pc:docMk/>
            <pc:sldMk cId="3011063278" sldId="549"/>
            <ac:spMk id="3" creationId="{42B000B9-752D-4D6A-8F05-A4E9ECA10C86}"/>
          </ac:spMkLst>
        </pc:spChg>
        <pc:spChg chg="mod">
          <ac:chgData name="이지형" userId="3d4594d6552e6340" providerId="LiveId" clId="{EE297B3C-25BC-4F56-B611-FDAB13800133}" dt="2018-02-07T08:27:38.735" v="2607" actId="113"/>
          <ac:spMkLst>
            <pc:docMk/>
            <pc:sldMk cId="3011063278" sldId="549"/>
            <ac:spMk id="4" creationId="{255E5DEB-8FEF-48F2-BFEA-CDB62021E911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5" creationId="{AC92E06D-EF38-47CE-AC09-8628F0776267}"/>
          </ac:spMkLst>
        </pc:spChg>
        <pc:spChg chg="add mod">
          <ac:chgData name="이지형" userId="3d4594d6552e6340" providerId="LiveId" clId="{EE297B3C-25BC-4F56-B611-FDAB13800133}" dt="2018-02-08T03:20:51.435" v="3152" actId="1076"/>
          <ac:spMkLst>
            <pc:docMk/>
            <pc:sldMk cId="3011063278" sldId="549"/>
            <ac:spMk id="5" creationId="{A708210F-85DB-428B-B474-EC5FD3764461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6" creationId="{9BF2DE58-B2BA-4E4D-9950-37EA0C2A9AB6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7" creationId="{2287E740-223C-4CAB-AA67-A4A6D1AF1F0A}"/>
          </ac:spMkLst>
        </pc:spChg>
        <pc:spChg chg="add mod ord">
          <ac:chgData name="이지형" userId="3d4594d6552e6340" providerId="LiveId" clId="{EE297B3C-25BC-4F56-B611-FDAB13800133}" dt="2018-02-08T03:22:49.274" v="3175" actId="164"/>
          <ac:spMkLst>
            <pc:docMk/>
            <pc:sldMk cId="3011063278" sldId="549"/>
            <ac:spMk id="8" creationId="{3249E1CE-8273-4885-AA33-1FF058F34207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8" creationId="{F9038CEC-EFB2-45BA-A44B-E2F54A0F5853}"/>
          </ac:spMkLst>
        </pc:spChg>
        <pc:spChg chg="add mod topLvl">
          <ac:chgData name="이지형" userId="3d4594d6552e6340" providerId="LiveId" clId="{EE297B3C-25BC-4F56-B611-FDAB13800133}" dt="2018-02-07T08:36:27.959" v="2730" actId="164"/>
          <ac:spMkLst>
            <pc:docMk/>
            <pc:sldMk cId="3011063278" sldId="549"/>
            <ac:spMk id="12" creationId="{3E506857-7279-4F6E-89DF-1678B857450E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13" creationId="{AF2E0BC2-0560-47FC-B5E0-171C6FAA5530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14" creationId="{4EAD3FF1-E5A2-4168-87E5-E86FE3ED5040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15" creationId="{9743549D-6759-4B25-B4C8-FC43C03EA713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16" creationId="{CC52D07B-7D06-41B8-BCDD-F77AE143482C}"/>
          </ac:spMkLst>
        </pc:spChg>
        <pc:spChg chg="add mod topLvl">
          <ac:chgData name="이지형" userId="3d4594d6552e6340" providerId="LiveId" clId="{EE297B3C-25BC-4F56-B611-FDAB13800133}" dt="2018-02-07T08:36:27.959" v="2730" actId="164"/>
          <ac:spMkLst>
            <pc:docMk/>
            <pc:sldMk cId="3011063278" sldId="549"/>
            <ac:spMk id="20" creationId="{8FB1268D-0365-4B66-95AF-6D91AB612F40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21" creationId="{BE788DF7-1A44-47C7-92A6-DDB34E367405}"/>
          </ac:spMkLst>
        </pc:spChg>
        <pc:spChg chg="add del mod topLvl">
          <ac:chgData name="이지형" userId="3d4594d6552e6340" providerId="LiveId" clId="{EE297B3C-25BC-4F56-B611-FDAB13800133}" dt="2018-02-07T08:32:59.434" v="2679" actId="478"/>
          <ac:spMkLst>
            <pc:docMk/>
            <pc:sldMk cId="3011063278" sldId="549"/>
            <ac:spMk id="23" creationId="{DA452747-65AF-4496-8F84-1AC24086157C}"/>
          </ac:spMkLst>
        </pc:spChg>
        <pc:spChg chg="add del mod">
          <ac:chgData name="이지형" userId="3d4594d6552e6340" providerId="LiveId" clId="{EE297B3C-25BC-4F56-B611-FDAB13800133}" dt="2018-02-07T06:54:20.152" v="2466" actId="478"/>
          <ac:spMkLst>
            <pc:docMk/>
            <pc:sldMk cId="3011063278" sldId="549"/>
            <ac:spMk id="24" creationId="{846EAA2B-7420-4F8C-BEBA-E055E5BA2503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26" creationId="{7319BD74-DC79-4B5D-B91C-DE2E20DED49B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27" creationId="{F5F00C85-1F60-4383-B939-E23B2B9F1AC1}"/>
          </ac:spMkLst>
        </pc:spChg>
        <pc:spChg chg="add del mod ord topLvl">
          <ac:chgData name="이지형" userId="3d4594d6552e6340" providerId="LiveId" clId="{EE297B3C-25BC-4F56-B611-FDAB13800133}" dt="2018-02-07T08:33:00.310" v="2680" actId="478"/>
          <ac:spMkLst>
            <pc:docMk/>
            <pc:sldMk cId="3011063278" sldId="549"/>
            <ac:spMk id="30" creationId="{7E2BF7FF-008D-4068-B839-70A16F32A935}"/>
          </ac:spMkLst>
        </pc:spChg>
        <pc:spChg chg="add del mod topLvl">
          <ac:chgData name="이지형" userId="3d4594d6552e6340" providerId="LiveId" clId="{EE297B3C-25BC-4F56-B611-FDAB13800133}" dt="2018-02-07T08:32:59.434" v="2679" actId="478"/>
          <ac:spMkLst>
            <pc:docMk/>
            <pc:sldMk cId="3011063278" sldId="549"/>
            <ac:spMk id="34" creationId="{4B4E655E-A1A0-4E36-8C5D-AEF80AE87B1C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43" creationId="{BBFE8554-2187-4D8E-AF08-31BD42F42D2D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44" creationId="{E411DD5A-EC66-4C0B-AE39-A0EA1035325D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45" creationId="{CD220385-8C89-4A6E-B623-F8377637C295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46" creationId="{4EA0435E-FF9E-4D1A-8099-C29A7A999DDA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47" creationId="{A95F9A50-CFC0-4AB3-84B0-6ADE7AFC296B}"/>
          </ac:spMkLst>
        </pc:spChg>
        <pc:spChg chg="add mod topLvl">
          <ac:chgData name="이지형" userId="3d4594d6552e6340" providerId="LiveId" clId="{EE297B3C-25BC-4F56-B611-FDAB13800133}" dt="2018-02-07T08:34:16.075" v="2712" actId="164"/>
          <ac:spMkLst>
            <pc:docMk/>
            <pc:sldMk cId="3011063278" sldId="549"/>
            <ac:spMk id="49" creationId="{079770F4-24BD-48E6-9BF5-D54973CC000C}"/>
          </ac:spMkLst>
        </pc:spChg>
        <pc:spChg chg="add del mod topLvl">
          <ac:chgData name="이지형" userId="3d4594d6552e6340" providerId="LiveId" clId="{EE297B3C-25BC-4F56-B611-FDAB13800133}" dt="2018-02-07T08:34:22.495" v="2714" actId="164"/>
          <ac:spMkLst>
            <pc:docMk/>
            <pc:sldMk cId="3011063278" sldId="549"/>
            <ac:spMk id="50" creationId="{86F78307-6C98-49B1-BED0-3D7FE66CBCE3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51" creationId="{043641F4-0DFE-4351-B261-5BC7D79ECE1D}"/>
          </ac:spMkLst>
        </pc:spChg>
        <pc:spChg chg="del mod">
          <ac:chgData name="이지형" userId="3d4594d6552e6340" providerId="LiveId" clId="{EE297B3C-25BC-4F56-B611-FDAB13800133}" dt="2018-02-07T08:31:42.578" v="2656" actId="478"/>
          <ac:spMkLst>
            <pc:docMk/>
            <pc:sldMk cId="3011063278" sldId="549"/>
            <ac:spMk id="52" creationId="{3A2EFF39-5B8D-4A0A-AED6-4C12541FD032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53" creationId="{0B9BB70C-F449-4957-A0B0-6C1DCE6A5134}"/>
          </ac:spMkLst>
        </pc:spChg>
        <pc:spChg chg="add mod">
          <ac:chgData name="이지형" userId="3d4594d6552e6340" providerId="LiveId" clId="{EE297B3C-25BC-4F56-B611-FDAB13800133}" dt="2018-02-08T03:21:05.269" v="3157" actId="164"/>
          <ac:spMkLst>
            <pc:docMk/>
            <pc:sldMk cId="3011063278" sldId="549"/>
            <ac:spMk id="53" creationId="{FB0F5622-F096-4361-8124-56AF4C0C02BB}"/>
          </ac:spMkLst>
        </pc:spChg>
        <pc:spChg chg="add mod topLvl">
          <ac:chgData name="이지형" userId="3d4594d6552e6340" providerId="LiveId" clId="{EE297B3C-25BC-4F56-B611-FDAB13800133}" dt="2018-02-07T08:32:31.213" v="2664" actId="1076"/>
          <ac:spMkLst>
            <pc:docMk/>
            <pc:sldMk cId="3011063278" sldId="549"/>
            <ac:spMk id="54" creationId="{24FDCA4A-2DF9-422E-B460-B29A41EDD596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55" creationId="{CBC02FDC-F6A9-448C-A914-30C873A6994F}"/>
          </ac:spMkLst>
        </pc:spChg>
        <pc:spChg chg="add mod">
          <ac:chgData name="이지형" userId="3d4594d6552e6340" providerId="LiveId" clId="{EE297B3C-25BC-4F56-B611-FDAB13800133}" dt="2018-02-08T03:21:21.301" v="3160" actId="164"/>
          <ac:spMkLst>
            <pc:docMk/>
            <pc:sldMk cId="3011063278" sldId="549"/>
            <ac:spMk id="55" creationId="{36D52270-A2D6-49E0-AB7B-1F4914814272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56" creationId="{A6A7AE2C-998D-434E-A6EE-BF9F4C9087B3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58" creationId="{8961DD7B-F75A-4149-AF06-FCDFD5E358CD}"/>
          </ac:spMkLst>
        </pc:spChg>
        <pc:spChg chg="add mod topLvl">
          <ac:chgData name="이지형" userId="3d4594d6552e6340" providerId="LiveId" clId="{EE297B3C-25BC-4F56-B611-FDAB13800133}" dt="2018-02-07T08:27:39.602" v="2608" actId="113"/>
          <ac:spMkLst>
            <pc:docMk/>
            <pc:sldMk cId="3011063278" sldId="549"/>
            <ac:spMk id="59" creationId="{5A407180-6DFB-4980-8ACF-28D3D4A5CC23}"/>
          </ac:spMkLst>
        </pc:spChg>
        <pc:spChg chg="add mod topLvl">
          <ac:chgData name="이지형" userId="3d4594d6552e6340" providerId="LiveId" clId="{EE297B3C-25BC-4F56-B611-FDAB13800133}" dt="2018-02-07T08:27:39.602" v="2608" actId="113"/>
          <ac:spMkLst>
            <pc:docMk/>
            <pc:sldMk cId="3011063278" sldId="549"/>
            <ac:spMk id="60" creationId="{4D2CFF4A-6DC6-4910-BAB7-2FE2E87D30C9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61" creationId="{E4026AA7-7FE8-4293-A80D-B8915F137CC3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62" creationId="{41F74955-530C-4879-ABD9-D3A2B25E0B88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63" creationId="{4D7B2D8A-711C-4777-BC82-2BCDCE900A04}"/>
          </ac:spMkLst>
        </pc:spChg>
        <pc:spChg chg="del mod">
          <ac:chgData name="이지형" userId="3d4594d6552e6340" providerId="LiveId" clId="{EE297B3C-25BC-4F56-B611-FDAB13800133}" dt="2018-02-07T08:31:39.170" v="2655" actId="478"/>
          <ac:spMkLst>
            <pc:docMk/>
            <pc:sldMk cId="3011063278" sldId="549"/>
            <ac:spMk id="64" creationId="{5026F972-0DFC-4D4A-9066-F4E7954443F0}"/>
          </ac:spMkLst>
        </pc:spChg>
        <pc:spChg chg="del mod">
          <ac:chgData name="이지형" userId="3d4594d6552e6340" providerId="LiveId" clId="{EE297B3C-25BC-4F56-B611-FDAB13800133}" dt="2018-02-07T08:31:42.578" v="2656" actId="478"/>
          <ac:spMkLst>
            <pc:docMk/>
            <pc:sldMk cId="3011063278" sldId="549"/>
            <ac:spMk id="65" creationId="{7B30FCB8-9931-40A1-AE55-F5AB6CE70556}"/>
          </ac:spMkLst>
        </pc:spChg>
        <pc:spChg chg="del mod">
          <ac:chgData name="이지형" userId="3d4594d6552e6340" providerId="LiveId" clId="{EE297B3C-25BC-4F56-B611-FDAB13800133}" dt="2018-02-07T08:31:42.578" v="2656" actId="478"/>
          <ac:spMkLst>
            <pc:docMk/>
            <pc:sldMk cId="3011063278" sldId="549"/>
            <ac:spMk id="66" creationId="{D27A2C4E-0980-4A44-8C7E-A714AF1A5DE7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67" creationId="{E9CE3AEA-7A51-4F3E-AAB7-B0CA865D195A}"/>
          </ac:spMkLst>
        </pc:spChg>
        <pc:spChg chg="add mod topLvl">
          <ac:chgData name="이지형" userId="3d4594d6552e6340" providerId="LiveId" clId="{EE297B3C-25BC-4F56-B611-FDAB13800133}" dt="2018-02-07T08:34:16.075" v="2712" actId="164"/>
          <ac:spMkLst>
            <pc:docMk/>
            <pc:sldMk cId="3011063278" sldId="549"/>
            <ac:spMk id="68" creationId="{3887A715-F959-4798-A2F4-8221B7782515}"/>
          </ac:spMkLst>
        </pc:spChg>
        <pc:spChg chg="add mod topLvl">
          <ac:chgData name="이지형" userId="3d4594d6552e6340" providerId="LiveId" clId="{EE297B3C-25BC-4F56-B611-FDAB13800133}" dt="2018-02-07T08:34:22.495" v="2714" actId="164"/>
          <ac:spMkLst>
            <pc:docMk/>
            <pc:sldMk cId="3011063278" sldId="549"/>
            <ac:spMk id="69" creationId="{BCC2EBE6-9793-4DB0-A4EF-C1816CD75858}"/>
          </ac:spMkLst>
        </pc:spChg>
        <pc:spChg chg="add del mod">
          <ac:chgData name="이지형" userId="3d4594d6552e6340" providerId="LiveId" clId="{EE297B3C-25BC-4F56-B611-FDAB13800133}" dt="2018-02-07T06:54:31.627" v="2468" actId="478"/>
          <ac:spMkLst>
            <pc:docMk/>
            <pc:sldMk cId="3011063278" sldId="549"/>
            <ac:spMk id="70" creationId="{0BCE676E-F321-4C03-9010-15553AD6E569}"/>
          </ac:spMkLst>
        </pc:spChg>
        <pc:spChg chg="add del mod topLvl">
          <ac:chgData name="이지형" userId="3d4594d6552e6340" providerId="LiveId" clId="{EE297B3C-25BC-4F56-B611-FDAB13800133}" dt="2018-02-07T08:32:59.434" v="2679" actId="478"/>
          <ac:spMkLst>
            <pc:docMk/>
            <pc:sldMk cId="3011063278" sldId="549"/>
            <ac:spMk id="71" creationId="{5931437E-E53E-4407-85F0-481236ABA187}"/>
          </ac:spMkLst>
        </pc:spChg>
        <pc:spChg chg="add del mod topLvl">
          <ac:chgData name="이지형" userId="3d4594d6552e6340" providerId="LiveId" clId="{EE297B3C-25BC-4F56-B611-FDAB13800133}" dt="2018-02-07T08:32:59.434" v="2679" actId="478"/>
          <ac:spMkLst>
            <pc:docMk/>
            <pc:sldMk cId="3011063278" sldId="549"/>
            <ac:spMk id="72" creationId="{24EBC659-F39D-47C3-9A99-8A9DEBFF2D17}"/>
          </ac:spMkLst>
        </pc:spChg>
        <pc:spChg chg="add mod topLvl">
          <ac:chgData name="이지형" userId="3d4594d6552e6340" providerId="LiveId" clId="{EE297B3C-25BC-4F56-B611-FDAB13800133}" dt="2018-02-07T08:36:39.055" v="2733" actId="164"/>
          <ac:spMkLst>
            <pc:docMk/>
            <pc:sldMk cId="3011063278" sldId="549"/>
            <ac:spMk id="83" creationId="{2A6D8F52-23D4-4286-8F09-8055AA47CB4F}"/>
          </ac:spMkLst>
        </pc:spChg>
        <pc:spChg chg="add mod topLvl">
          <ac:chgData name="이지형" userId="3d4594d6552e6340" providerId="LiveId" clId="{EE297B3C-25BC-4F56-B611-FDAB13800133}" dt="2018-02-07T08:34:18.450" v="2713" actId="164"/>
          <ac:spMkLst>
            <pc:docMk/>
            <pc:sldMk cId="3011063278" sldId="549"/>
            <ac:spMk id="85" creationId="{36C64178-686B-4F05-977E-6C0C65D09261}"/>
          </ac:spMkLst>
        </pc:spChg>
        <pc:spChg chg="add mod topLvl">
          <ac:chgData name="이지형" userId="3d4594d6552e6340" providerId="LiveId" clId="{EE297B3C-25BC-4F56-B611-FDAB13800133}" dt="2018-02-07T08:34:24.655" v="2715" actId="164"/>
          <ac:spMkLst>
            <pc:docMk/>
            <pc:sldMk cId="3011063278" sldId="549"/>
            <ac:spMk id="87" creationId="{D446696D-8EE5-489F-862C-3C7C8A3F543D}"/>
          </ac:spMkLst>
        </pc:spChg>
        <pc:spChg chg="add mod">
          <ac:chgData name="이지형" userId="3d4594d6552e6340" providerId="LiveId" clId="{EE297B3C-25BC-4F56-B611-FDAB13800133}" dt="2018-02-07T08:27:38.735" v="2607" actId="113"/>
          <ac:spMkLst>
            <pc:docMk/>
            <pc:sldMk cId="3011063278" sldId="549"/>
            <ac:spMk id="92" creationId="{BCB03E30-4A06-43A9-9795-E11C7C6847D6}"/>
          </ac:spMkLst>
        </pc:spChg>
        <pc:spChg chg="add del mod">
          <ac:chgData name="이지형" userId="3d4594d6552e6340" providerId="LiveId" clId="{EE297B3C-25BC-4F56-B611-FDAB13800133}" dt="2018-02-07T08:33:16.225" v="2690" actId="478"/>
          <ac:spMkLst>
            <pc:docMk/>
            <pc:sldMk cId="3011063278" sldId="549"/>
            <ac:spMk id="93" creationId="{F94F8F1A-9261-4B20-98AA-1DB79B05863B}"/>
          </ac:spMkLst>
        </pc:spChg>
        <pc:spChg chg="add mod topLvl">
          <ac:chgData name="이지형" userId="3d4594d6552e6340" providerId="LiveId" clId="{EE297B3C-25BC-4F56-B611-FDAB13800133}" dt="2018-02-07T08:34:28.996" v="2716" actId="164"/>
          <ac:spMkLst>
            <pc:docMk/>
            <pc:sldMk cId="3011063278" sldId="549"/>
            <ac:spMk id="123" creationId="{85115096-6913-4597-80A0-0BCEEF2EE97F}"/>
          </ac:spMkLst>
        </pc:spChg>
        <pc:spChg chg="add mod topLvl">
          <ac:chgData name="이지형" userId="3d4594d6552e6340" providerId="LiveId" clId="{EE297B3C-25BC-4F56-B611-FDAB13800133}" dt="2018-02-07T08:34:32.047" v="2717" actId="164"/>
          <ac:spMkLst>
            <pc:docMk/>
            <pc:sldMk cId="3011063278" sldId="549"/>
            <ac:spMk id="137" creationId="{3E732D39-ADB7-425E-8BAF-2CDAB62BD922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1" creationId="{F17FB6F2-84D2-48C1-8E10-950D01E13BAE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2" creationId="{B1875D52-3C03-4BBA-A649-D5422A0EA978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3" creationId="{649C2C52-3884-4C6C-B640-4D7B4342F620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4" creationId="{2F443066-771B-4CB8-86BD-279B8FFE9D2F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8" creationId="{8F2D5F38-E5E3-4C36-AEE5-30CF05F4B920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9" creationId="{F3CA06CF-3B9D-4BE3-B267-AC558494D5D0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50" creationId="{9BF70B31-AA62-4ED2-ABC5-5B46B4E0A00A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51" creationId="{5F3E0E4B-DADE-4A9B-81AF-0CAA1104003D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53" creationId="{BF66153A-EF4C-4916-865D-BBB3253805F4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54" creationId="{E2A51574-40F0-4E83-B309-7FA048CD284C}"/>
          </ac:spMkLst>
        </pc:spChg>
        <pc:grpChg chg="add mod">
          <ac:chgData name="이지형" userId="3d4594d6552e6340" providerId="LiveId" clId="{EE297B3C-25BC-4F56-B611-FDAB13800133}" dt="2018-02-08T03:21:05.269" v="3157" actId="164"/>
          <ac:grpSpMkLst>
            <pc:docMk/>
            <pc:sldMk cId="3011063278" sldId="549"/>
            <ac:grpSpMk id="6" creationId="{A07091FF-C0F2-4F0C-B228-6569599D160B}"/>
          </ac:grpSpMkLst>
        </pc:grpChg>
        <pc:grpChg chg="add mod">
          <ac:chgData name="이지형" userId="3d4594d6552e6340" providerId="LiveId" clId="{EE297B3C-25BC-4F56-B611-FDAB13800133}" dt="2018-02-08T03:21:21.301" v="3160" actId="164"/>
          <ac:grpSpMkLst>
            <pc:docMk/>
            <pc:sldMk cId="3011063278" sldId="549"/>
            <ac:grpSpMk id="7" creationId="{B4ABE131-6F58-475A-8465-7336329569E1}"/>
          </ac:grpSpMkLst>
        </pc:grpChg>
        <pc:grpChg chg="add mod">
          <ac:chgData name="이지형" userId="3d4594d6552e6340" providerId="LiveId" clId="{EE297B3C-25BC-4F56-B611-FDAB13800133}" dt="2018-02-08T03:22:49.274" v="3175" actId="164"/>
          <ac:grpSpMkLst>
            <pc:docMk/>
            <pc:sldMk cId="3011063278" sldId="549"/>
            <ac:grpSpMk id="9" creationId="{E8CF5608-3639-4B23-95FF-19E238635AFC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25" creationId="{1E805749-6F18-4931-B2F5-FD17A6BF0C20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28" creationId="{4D0609A2-E44A-49A9-8C32-B844B37CABB2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29" creationId="{BE9B1854-9D7E-47BE-98E4-488D40EEB865}"/>
          </ac:grpSpMkLst>
        </pc:grpChg>
        <pc:grpChg chg="add del mod or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33" creationId="{EC9531A2-9504-4F98-91ED-89FBD891C560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89" creationId="{CFE251B6-5933-4EDD-A677-104BDF626F53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90" creationId="{4D35E4D6-EDB3-468E-98B7-579415664BE2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91" creationId="{B6C0F07D-E391-4E4C-8B26-978F205F87AF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3" creationId="{C3CA6F87-4AE3-43A6-93DD-5E3B3F07AEA9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4" creationId="{678945CD-D346-486E-86A2-17F565B052F8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5" creationId="{FA26B901-E41C-4E90-BECC-8D9FCA09017F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6" creationId="{7900F916-9E91-49DE-9CA8-463D08880E3C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7" creationId="{C1819F28-7B3A-4884-8DA6-A1381A6EF0A7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8" creationId="{5CE35D37-3E51-400D-A90D-6681A5D995DF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9" creationId="{31906E7B-5F21-469F-8E2A-7D7A52945441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20" creationId="{0E6F80B8-D624-47D4-80F0-9F3CD6875E9F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21" creationId="{1C32248D-0538-48C7-9152-9B4EA2D95510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22" creationId="{867016E6-1BEA-47E8-96B4-2639177FA90D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39" creationId="{8D6E7C56-8582-41C9-A9BF-0228C0251E7A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40" creationId="{BF9C0C9A-C920-4905-AB11-1890A1EFDEA3}"/>
          </ac:grpSpMkLst>
        </pc:grpChg>
        <pc:grpChg chg="add mod">
          <ac:chgData name="이지형" userId="3d4594d6552e6340" providerId="LiveId" clId="{EE297B3C-25BC-4F56-B611-FDAB13800133}" dt="2018-02-07T08:34:01.617" v="2707" actId="164"/>
          <ac:grpSpMkLst>
            <pc:docMk/>
            <pc:sldMk cId="3011063278" sldId="549"/>
            <ac:grpSpMk id="159" creationId="{9A787FCD-2730-4B7D-866E-2858B9965E1E}"/>
          </ac:grpSpMkLst>
        </pc:grpChg>
        <pc:grpChg chg="add mod">
          <ac:chgData name="이지형" userId="3d4594d6552e6340" providerId="LiveId" clId="{EE297B3C-25BC-4F56-B611-FDAB13800133}" dt="2018-02-07T08:34:06.617" v="2709" actId="164"/>
          <ac:grpSpMkLst>
            <pc:docMk/>
            <pc:sldMk cId="3011063278" sldId="549"/>
            <ac:grpSpMk id="160" creationId="{198B55DE-2594-40CE-9AF6-2364A17C57EA}"/>
          </ac:grpSpMkLst>
        </pc:grpChg>
        <pc:grpChg chg="add del mod topLvl">
          <ac:chgData name="이지형" userId="3d4594d6552e6340" providerId="LiveId" clId="{EE297B3C-25BC-4F56-B611-FDAB13800133}" dt="2018-02-07T08:35:56.002" v="2723" actId="165"/>
          <ac:grpSpMkLst>
            <pc:docMk/>
            <pc:sldMk cId="3011063278" sldId="549"/>
            <ac:grpSpMk id="161" creationId="{9CD1FF5C-2F0A-4E23-B86A-B6B3101D79A8}"/>
          </ac:grpSpMkLst>
        </pc:grpChg>
        <pc:grpChg chg="add del mod">
          <ac:chgData name="이지형" userId="3d4594d6552e6340" providerId="LiveId" clId="{EE297B3C-25BC-4F56-B611-FDAB13800133}" dt="2018-02-07T08:35:49.287" v="2722" actId="165"/>
          <ac:grpSpMkLst>
            <pc:docMk/>
            <pc:sldMk cId="3011063278" sldId="549"/>
            <ac:grpSpMk id="162" creationId="{13982E8B-D163-477F-9F90-155D99D808AF}"/>
          </ac:grpSpMkLst>
        </pc:grpChg>
        <pc:grpChg chg="add mod">
          <ac:chgData name="이지형" userId="3d4594d6552e6340" providerId="LiveId" clId="{EE297B3C-25BC-4F56-B611-FDAB13800133}" dt="2018-02-07T08:34:16.075" v="2712" actId="164"/>
          <ac:grpSpMkLst>
            <pc:docMk/>
            <pc:sldMk cId="3011063278" sldId="549"/>
            <ac:grpSpMk id="163" creationId="{E55986F3-123E-465C-99DF-3FB354CE9BF3}"/>
          </ac:grpSpMkLst>
        </pc:grpChg>
        <pc:grpChg chg="add mod">
          <ac:chgData name="이지형" userId="3d4594d6552e6340" providerId="LiveId" clId="{EE297B3C-25BC-4F56-B611-FDAB13800133}" dt="2018-02-07T08:34:18.450" v="2713" actId="164"/>
          <ac:grpSpMkLst>
            <pc:docMk/>
            <pc:sldMk cId="3011063278" sldId="549"/>
            <ac:grpSpMk id="164" creationId="{CA4FCF0A-D131-42BC-821D-FC6694B1644C}"/>
          </ac:grpSpMkLst>
        </pc:grpChg>
        <pc:grpChg chg="add mod">
          <ac:chgData name="이지형" userId="3d4594d6552e6340" providerId="LiveId" clId="{EE297B3C-25BC-4F56-B611-FDAB13800133}" dt="2018-02-08T03:21:05.269" v="3157" actId="164"/>
          <ac:grpSpMkLst>
            <pc:docMk/>
            <pc:sldMk cId="3011063278" sldId="549"/>
            <ac:grpSpMk id="165" creationId="{6FCE6B64-8787-43B4-A469-602475D851B0}"/>
          </ac:grpSpMkLst>
        </pc:grpChg>
        <pc:grpChg chg="add mod">
          <ac:chgData name="이지형" userId="3d4594d6552e6340" providerId="LiveId" clId="{EE297B3C-25BC-4F56-B611-FDAB13800133}" dt="2018-02-08T03:21:21.301" v="3160" actId="164"/>
          <ac:grpSpMkLst>
            <pc:docMk/>
            <pc:sldMk cId="3011063278" sldId="549"/>
            <ac:grpSpMk id="166" creationId="{FD746710-D06A-4831-A473-2641760F4B99}"/>
          </ac:grpSpMkLst>
        </pc:grpChg>
        <pc:grpChg chg="add mod">
          <ac:chgData name="이지형" userId="3d4594d6552e6340" providerId="LiveId" clId="{EE297B3C-25BC-4F56-B611-FDAB13800133}" dt="2018-02-07T08:34:28.996" v="2716" actId="164"/>
          <ac:grpSpMkLst>
            <pc:docMk/>
            <pc:sldMk cId="3011063278" sldId="549"/>
            <ac:grpSpMk id="167" creationId="{BF04800E-F72F-4CA6-A43E-8C5A74F872B1}"/>
          </ac:grpSpMkLst>
        </pc:grpChg>
        <pc:grpChg chg="add mod ord">
          <ac:chgData name="이지형" userId="3d4594d6552e6340" providerId="LiveId" clId="{EE297B3C-25BC-4F56-B611-FDAB13800133}" dt="2018-02-08T03:22:49.274" v="3175" actId="164"/>
          <ac:grpSpMkLst>
            <pc:docMk/>
            <pc:sldMk cId="3011063278" sldId="549"/>
            <ac:grpSpMk id="168" creationId="{3A5841D0-65C5-4334-9CC7-81BB13037D1F}"/>
          </ac:grpSpMkLst>
        </pc:grpChg>
        <pc:grpChg chg="add del mod">
          <ac:chgData name="이지형" userId="3d4594d6552e6340" providerId="LiveId" clId="{EE297B3C-25BC-4F56-B611-FDAB13800133}" dt="2018-02-07T08:36:23.860" v="2729" actId="165"/>
          <ac:grpSpMkLst>
            <pc:docMk/>
            <pc:sldMk cId="3011063278" sldId="549"/>
            <ac:grpSpMk id="169" creationId="{35D5E8ED-E5C5-4F32-991B-2732C97C599D}"/>
          </ac:grpSpMkLst>
        </pc:grpChg>
        <pc:grpChg chg="add mod">
          <ac:chgData name="이지형" userId="3d4594d6552e6340" providerId="LiveId" clId="{EE297B3C-25BC-4F56-B611-FDAB13800133}" dt="2018-02-07T08:36:27.959" v="2730" actId="164"/>
          <ac:grpSpMkLst>
            <pc:docMk/>
            <pc:sldMk cId="3011063278" sldId="549"/>
            <ac:grpSpMk id="170" creationId="{F7C3B97F-B1DB-4C9D-B514-41FF1E61C4BE}"/>
          </ac:grpSpMkLst>
        </pc:grpChg>
        <pc:grpChg chg="add mod">
          <ac:chgData name="이지형" userId="3d4594d6552e6340" providerId="LiveId" clId="{EE297B3C-25BC-4F56-B611-FDAB13800133}" dt="2018-02-07T08:36:39.055" v="2733" actId="164"/>
          <ac:grpSpMkLst>
            <pc:docMk/>
            <pc:sldMk cId="3011063278" sldId="549"/>
            <ac:grpSpMk id="171" creationId="{580F97EF-ED57-49A9-83B3-93DA5C940E7E}"/>
          </ac:grpSpMkLst>
        </pc:grpChg>
        <pc:cxnChg chg="del mod">
          <ac:chgData name="이지형" userId="3d4594d6552e6340" providerId="LiveId" clId="{EE297B3C-25BC-4F56-B611-FDAB13800133}" dt="2018-02-07T06:50:05.273" v="2407" actId="478"/>
          <ac:cxnSpMkLst>
            <pc:docMk/>
            <pc:sldMk cId="3011063278" sldId="549"/>
            <ac:cxnSpMk id="9" creationId="{7293AFBF-64CD-46F0-A05C-AEFF5A4CA39C}"/>
          </ac:cxnSpMkLst>
        </pc:cxnChg>
        <pc:cxnChg chg="del mod">
          <ac:chgData name="이지형" userId="3d4594d6552e6340" providerId="LiveId" clId="{EE297B3C-25BC-4F56-B611-FDAB13800133}" dt="2018-02-07T06:50:05.273" v="2407" actId="478"/>
          <ac:cxnSpMkLst>
            <pc:docMk/>
            <pc:sldMk cId="3011063278" sldId="549"/>
            <ac:cxnSpMk id="10" creationId="{F8C5DA4D-037F-4576-9FA8-53D85219A672}"/>
          </ac:cxnSpMkLst>
        </pc:cxnChg>
        <pc:cxnChg chg="del mod">
          <ac:chgData name="이지형" userId="3d4594d6552e6340" providerId="LiveId" clId="{EE297B3C-25BC-4F56-B611-FDAB13800133}" dt="2018-02-07T06:50:05.273" v="2407" actId="478"/>
          <ac:cxnSpMkLst>
            <pc:docMk/>
            <pc:sldMk cId="3011063278" sldId="549"/>
            <ac:cxnSpMk id="11" creationId="{47343468-74DC-43EF-9AE4-DB7F9016EEE6}"/>
          </ac:cxnSpMkLst>
        </pc:cxnChg>
        <pc:cxnChg chg="del mod">
          <ac:chgData name="이지형" userId="3d4594d6552e6340" providerId="LiveId" clId="{EE297B3C-25BC-4F56-B611-FDAB13800133}" dt="2018-02-07T08:32:06.197" v="2659" actId="478"/>
          <ac:cxnSpMkLst>
            <pc:docMk/>
            <pc:sldMk cId="3011063278" sldId="549"/>
            <ac:cxnSpMk id="17" creationId="{8A6766D8-D004-4EC1-B203-63E35256A6C4}"/>
          </ac:cxnSpMkLst>
        </pc:cxnChg>
        <pc:cxnChg chg="del mod">
          <ac:chgData name="이지형" userId="3d4594d6552e6340" providerId="LiveId" clId="{EE297B3C-25BC-4F56-B611-FDAB13800133}" dt="2018-02-07T08:32:06.197" v="2659" actId="478"/>
          <ac:cxnSpMkLst>
            <pc:docMk/>
            <pc:sldMk cId="3011063278" sldId="549"/>
            <ac:cxnSpMk id="18" creationId="{BF9BBA0A-61EC-4DA5-B58C-7E7BFA5A076F}"/>
          </ac:cxnSpMkLst>
        </pc:cxnChg>
        <pc:cxnChg chg="del mod">
          <ac:chgData name="이지형" userId="3d4594d6552e6340" providerId="LiveId" clId="{EE297B3C-25BC-4F56-B611-FDAB13800133}" dt="2018-02-07T08:32:06.197" v="2659" actId="478"/>
          <ac:cxnSpMkLst>
            <pc:docMk/>
            <pc:sldMk cId="3011063278" sldId="549"/>
            <ac:cxnSpMk id="19" creationId="{AF7E7F32-FF99-4873-B556-E0A537E5FCB3}"/>
          </ac:cxnSpMkLst>
        </pc:cxnChg>
        <pc:cxnChg chg="del mod">
          <ac:chgData name="이지형" userId="3d4594d6552e6340" providerId="LiveId" clId="{EE297B3C-25BC-4F56-B611-FDAB13800133}" dt="2018-02-07T08:32:06.197" v="2659" actId="478"/>
          <ac:cxnSpMkLst>
            <pc:docMk/>
            <pc:sldMk cId="3011063278" sldId="549"/>
            <ac:cxnSpMk id="22" creationId="{EE64BA13-83E0-4058-ACC9-D421ECC855CD}"/>
          </ac:cxnSpMkLst>
        </pc:cxnChg>
        <pc:cxnChg chg="add del mod topLvl">
          <ac:chgData name="이지형" userId="3d4594d6552e6340" providerId="LiveId" clId="{EE297B3C-25BC-4F56-B611-FDAB13800133}" dt="2018-02-07T08:32:59.434" v="2679" actId="478"/>
          <ac:cxnSpMkLst>
            <pc:docMk/>
            <pc:sldMk cId="3011063278" sldId="549"/>
            <ac:cxnSpMk id="32" creationId="{484DBB00-43E2-46D1-B658-4E89C2EE3A07}"/>
          </ac:cxnSpMkLst>
        </pc:cxnChg>
        <pc:cxnChg chg="del mod">
          <ac:chgData name="이지형" userId="3d4594d6552e6340" providerId="LiveId" clId="{EE297B3C-25BC-4F56-B611-FDAB13800133}" dt="2018-02-07T06:50:05.273" v="2407" actId="478"/>
          <ac:cxnSpMkLst>
            <pc:docMk/>
            <pc:sldMk cId="3011063278" sldId="549"/>
            <ac:cxnSpMk id="48" creationId="{440D5762-2028-4DCE-99E6-34B8BFDCC7F1}"/>
          </ac:cxnSpMkLst>
        </pc:cxnChg>
        <pc:cxnChg chg="del mod">
          <ac:chgData name="이지형" userId="3d4594d6552e6340" providerId="LiveId" clId="{EE297B3C-25BC-4F56-B611-FDAB13800133}" dt="2018-02-07T08:32:06.197" v="2659" actId="478"/>
          <ac:cxnSpMkLst>
            <pc:docMk/>
            <pc:sldMk cId="3011063278" sldId="549"/>
            <ac:cxnSpMk id="57" creationId="{E5D5E5C5-9900-43D9-AA04-112EEC5004A4}"/>
          </ac:cxnSpMkLst>
        </pc:cxnChg>
        <pc:cxnChg chg="add mod topLvl">
          <ac:chgData name="이지형" userId="3d4594d6552e6340" providerId="LiveId" clId="{EE297B3C-25BC-4F56-B611-FDAB13800133}" dt="2018-02-07T08:36:39.055" v="2733" actId="164"/>
          <ac:cxnSpMkLst>
            <pc:docMk/>
            <pc:sldMk cId="3011063278" sldId="549"/>
            <ac:cxnSpMk id="73" creationId="{B992E396-F768-4293-AA35-2DB66C6DE26F}"/>
          </ac:cxnSpMkLst>
        </pc:cxnChg>
        <pc:cxnChg chg="add del mod topLvl">
          <ac:chgData name="이지형" userId="3d4594d6552e6340" providerId="LiveId" clId="{EE297B3C-25BC-4F56-B611-FDAB13800133}" dt="2018-02-07T08:33:02.084" v="2681" actId="478"/>
          <ac:cxnSpMkLst>
            <pc:docMk/>
            <pc:sldMk cId="3011063278" sldId="549"/>
            <ac:cxnSpMk id="74" creationId="{B14FCB1A-B59B-4168-A547-D2C49C6209FF}"/>
          </ac:cxnSpMkLst>
        </pc:cxnChg>
        <pc:cxnChg chg="add del mod topLvl">
          <ac:chgData name="이지형" userId="3d4594d6552e6340" providerId="LiveId" clId="{EE297B3C-25BC-4F56-B611-FDAB13800133}" dt="2018-02-07T08:32:59.434" v="2679" actId="478"/>
          <ac:cxnSpMkLst>
            <pc:docMk/>
            <pc:sldMk cId="3011063278" sldId="549"/>
            <ac:cxnSpMk id="75" creationId="{F6E8BDA3-1570-4C31-8FC1-E0BED8B7E9EE}"/>
          </ac:cxnSpMkLst>
        </pc:cxnChg>
        <pc:cxnChg chg="add mod topLvl">
          <ac:chgData name="이지형" userId="3d4594d6552e6340" providerId="LiveId" clId="{EE297B3C-25BC-4F56-B611-FDAB13800133}" dt="2018-02-07T08:34:18.450" v="2713" actId="164"/>
          <ac:cxnSpMkLst>
            <pc:docMk/>
            <pc:sldMk cId="3011063278" sldId="549"/>
            <ac:cxnSpMk id="76" creationId="{FD66873E-2215-489E-89E2-D5DF948C547A}"/>
          </ac:cxnSpMkLst>
        </pc:cxnChg>
        <pc:cxnChg chg="add mod topLvl">
          <ac:chgData name="이지형" userId="3d4594d6552e6340" providerId="LiveId" clId="{EE297B3C-25BC-4F56-B611-FDAB13800133}" dt="2018-02-07T08:34:24.655" v="2715" actId="164"/>
          <ac:cxnSpMkLst>
            <pc:docMk/>
            <pc:sldMk cId="3011063278" sldId="549"/>
            <ac:cxnSpMk id="77" creationId="{C7974B1D-8F71-4418-977D-456B3CEA1925}"/>
          </ac:cxnSpMkLst>
        </pc:cxnChg>
        <pc:cxnChg chg="add del mod topLvl">
          <ac:chgData name="이지형" userId="3d4594d6552e6340" providerId="LiveId" clId="{EE297B3C-25BC-4F56-B611-FDAB13800133}" dt="2018-02-07T08:33:03.652" v="2682" actId="478"/>
          <ac:cxnSpMkLst>
            <pc:docMk/>
            <pc:sldMk cId="3011063278" sldId="549"/>
            <ac:cxnSpMk id="80" creationId="{9DC86796-B563-4F81-A012-4AE85595D2D3}"/>
          </ac:cxnSpMkLst>
        </pc:cxnChg>
        <pc:cxnChg chg="add del mod topLvl">
          <ac:chgData name="이지형" userId="3d4594d6552e6340" providerId="LiveId" clId="{EE297B3C-25BC-4F56-B611-FDAB13800133}" dt="2018-02-07T08:33:22.738" v="2695" actId="478"/>
          <ac:cxnSpMkLst>
            <pc:docMk/>
            <pc:sldMk cId="3011063278" sldId="549"/>
            <ac:cxnSpMk id="84" creationId="{C1AF5553-1C42-4487-ADBC-D19E3652044E}"/>
          </ac:cxnSpMkLst>
        </pc:cxnChg>
        <pc:cxnChg chg="add del mod topLvl">
          <ac:chgData name="이지형" userId="3d4594d6552e6340" providerId="LiveId" clId="{EE297B3C-25BC-4F56-B611-FDAB13800133}" dt="2018-02-07T08:33:21.156" v="2694" actId="478"/>
          <ac:cxnSpMkLst>
            <pc:docMk/>
            <pc:sldMk cId="3011063278" sldId="549"/>
            <ac:cxnSpMk id="86" creationId="{3C654FF3-387E-46BD-AAE1-BA92E24CE33C}"/>
          </ac:cxnSpMkLst>
        </pc:cxnChg>
        <pc:cxnChg chg="add del mod topLvl">
          <ac:chgData name="이지형" userId="3d4594d6552e6340" providerId="LiveId" clId="{EE297B3C-25BC-4F56-B611-FDAB13800133}" dt="2018-02-07T08:33:13.827" v="2689" actId="478"/>
          <ac:cxnSpMkLst>
            <pc:docMk/>
            <pc:sldMk cId="3011063278" sldId="549"/>
            <ac:cxnSpMk id="88" creationId="{5F258064-A411-4CEA-BBAA-F3FC62C69B07}"/>
          </ac:cxnSpMkLst>
        </pc:cxnChg>
        <pc:cxnChg chg="add mod topLvl">
          <ac:chgData name="이지형" userId="3d4594d6552e6340" providerId="LiveId" clId="{EE297B3C-25BC-4F56-B611-FDAB13800133}" dt="2018-02-07T08:36:27.959" v="2730" actId="164"/>
          <ac:cxnSpMkLst>
            <pc:docMk/>
            <pc:sldMk cId="3011063278" sldId="549"/>
            <ac:cxnSpMk id="94" creationId="{BCE0A539-F564-40E7-90DB-264D8EDF984F}"/>
          </ac:cxnSpMkLst>
        </pc:cxnChg>
        <pc:cxnChg chg="add mod topLvl">
          <ac:chgData name="이지형" userId="3d4594d6552e6340" providerId="LiveId" clId="{EE297B3C-25BC-4F56-B611-FDAB13800133}" dt="2018-02-07T08:34:16.075" v="2712" actId="164"/>
          <ac:cxnSpMkLst>
            <pc:docMk/>
            <pc:sldMk cId="3011063278" sldId="549"/>
            <ac:cxnSpMk id="97" creationId="{8A3C5B4F-5BAF-45DE-8761-4FF3D3E6B651}"/>
          </ac:cxnSpMkLst>
        </pc:cxnChg>
        <pc:cxnChg chg="add mod topLvl">
          <ac:chgData name="이지형" userId="3d4594d6552e6340" providerId="LiveId" clId="{EE297B3C-25BC-4F56-B611-FDAB13800133}" dt="2018-02-07T08:34:22.495" v="2714" actId="164"/>
          <ac:cxnSpMkLst>
            <pc:docMk/>
            <pc:sldMk cId="3011063278" sldId="549"/>
            <ac:cxnSpMk id="101" creationId="{C6D9A520-E500-48A6-AEB5-555576F77EA3}"/>
          </ac:cxnSpMkLst>
        </pc:cxnChg>
        <pc:cxnChg chg="add del mod topLvl">
          <ac:chgData name="이지형" userId="3d4594d6552e6340" providerId="LiveId" clId="{EE297B3C-25BC-4F56-B611-FDAB13800133}" dt="2018-02-07T08:33:18.879" v="2693" actId="478"/>
          <ac:cxnSpMkLst>
            <pc:docMk/>
            <pc:sldMk cId="3011063278" sldId="549"/>
            <ac:cxnSpMk id="104" creationId="{D324A5B0-0CDB-49B1-ABEB-57F59F939C95}"/>
          </ac:cxnSpMkLst>
        </pc:cxnChg>
        <pc:cxnChg chg="add del mod topLvl">
          <ac:chgData name="이지형" userId="3d4594d6552e6340" providerId="LiveId" clId="{EE297B3C-25BC-4F56-B611-FDAB13800133}" dt="2018-02-07T08:33:18.088" v="2692" actId="478"/>
          <ac:cxnSpMkLst>
            <pc:docMk/>
            <pc:sldMk cId="3011063278" sldId="549"/>
            <ac:cxnSpMk id="107" creationId="{E108AAFE-A956-423F-86C3-618188BABB68}"/>
          </ac:cxnSpMkLst>
        </pc:cxnChg>
        <pc:cxnChg chg="add del mod topLvl">
          <ac:chgData name="이지형" userId="3d4594d6552e6340" providerId="LiveId" clId="{EE297B3C-25BC-4F56-B611-FDAB13800133}" dt="2018-02-07T08:33:17.041" v="2691" actId="478"/>
          <ac:cxnSpMkLst>
            <pc:docMk/>
            <pc:sldMk cId="3011063278" sldId="549"/>
            <ac:cxnSpMk id="110" creationId="{3442FE29-DB40-472A-A5A2-F5A54C332D56}"/>
          </ac:cxnSpMkLst>
        </pc:cxnChg>
        <pc:cxnChg chg="add mod topLvl">
          <ac:chgData name="이지형" userId="3d4594d6552e6340" providerId="LiveId" clId="{EE297B3C-25BC-4F56-B611-FDAB13800133}" dt="2018-02-07T08:34:28.996" v="2716" actId="164"/>
          <ac:cxnSpMkLst>
            <pc:docMk/>
            <pc:sldMk cId="3011063278" sldId="549"/>
            <ac:cxnSpMk id="124" creationId="{D5CE6F22-7381-4EED-BDAA-92595B233438}"/>
          </ac:cxnSpMkLst>
        </pc:cxnChg>
        <pc:cxnChg chg="add mod topLvl">
          <ac:chgData name="이지형" userId="3d4594d6552e6340" providerId="LiveId" clId="{EE297B3C-25BC-4F56-B611-FDAB13800133}" dt="2018-02-07T08:34:28.996" v="2716" actId="164"/>
          <ac:cxnSpMkLst>
            <pc:docMk/>
            <pc:sldMk cId="3011063278" sldId="549"/>
            <ac:cxnSpMk id="127" creationId="{ADEFEE12-15F1-4CF2-9EC3-50D23320605F}"/>
          </ac:cxnSpMkLst>
        </pc:cxnChg>
        <pc:cxnChg chg="add mod topLvl">
          <ac:chgData name="이지형" userId="3d4594d6552e6340" providerId="LiveId" clId="{EE297B3C-25BC-4F56-B611-FDAB13800133}" dt="2018-02-07T08:34:28.996" v="2716" actId="164"/>
          <ac:cxnSpMkLst>
            <pc:docMk/>
            <pc:sldMk cId="3011063278" sldId="549"/>
            <ac:cxnSpMk id="130" creationId="{44A6E22D-AD2B-4797-A774-17C3D0BFCED3}"/>
          </ac:cxnSpMkLst>
        </pc:cxnChg>
        <pc:cxnChg chg="add mod ord topLvl">
          <ac:chgData name="이지형" userId="3d4594d6552e6340" providerId="LiveId" clId="{EE297B3C-25BC-4F56-B611-FDAB13800133}" dt="2018-02-08T03:22:39.018" v="3173" actId="167"/>
          <ac:cxnSpMkLst>
            <pc:docMk/>
            <pc:sldMk cId="3011063278" sldId="549"/>
            <ac:cxnSpMk id="133" creationId="{45477387-9218-4EC6-A9F2-4237A5C28E30}"/>
          </ac:cxnSpMkLst>
        </pc:cxnChg>
        <pc:cxnChg chg="add mod">
          <ac:chgData name="이지형" userId="3d4594d6552e6340" providerId="LiveId" clId="{EE297B3C-25BC-4F56-B611-FDAB13800133}" dt="2018-02-07T08:32:35.151" v="2671" actId="1037"/>
          <ac:cxnSpMkLst>
            <pc:docMk/>
            <pc:sldMk cId="3011063278" sldId="549"/>
            <ac:cxnSpMk id="145" creationId="{722A921E-3ECA-4EC1-B66B-B1470610EF49}"/>
          </ac:cxnSpMkLst>
        </pc:cxnChg>
        <pc:cxnChg chg="add mod">
          <ac:chgData name="이지형" userId="3d4594d6552e6340" providerId="LiveId" clId="{EE297B3C-25BC-4F56-B611-FDAB13800133}" dt="2018-02-07T08:32:35.151" v="2671" actId="1037"/>
          <ac:cxnSpMkLst>
            <pc:docMk/>
            <pc:sldMk cId="3011063278" sldId="549"/>
            <ac:cxnSpMk id="146" creationId="{98ADC0F8-B585-4EC6-BB66-7A1AC62DB897}"/>
          </ac:cxnSpMkLst>
        </pc:cxnChg>
        <pc:cxnChg chg="add mod">
          <ac:chgData name="이지형" userId="3d4594d6552e6340" providerId="LiveId" clId="{EE297B3C-25BC-4F56-B611-FDAB13800133}" dt="2018-02-07T08:32:35.151" v="2671" actId="1037"/>
          <ac:cxnSpMkLst>
            <pc:docMk/>
            <pc:sldMk cId="3011063278" sldId="549"/>
            <ac:cxnSpMk id="147" creationId="{AA6EB230-C509-4363-BB29-9C15598FF6FC}"/>
          </ac:cxnSpMkLst>
        </pc:cxnChg>
        <pc:cxnChg chg="add mod">
          <ac:chgData name="이지형" userId="3d4594d6552e6340" providerId="LiveId" clId="{EE297B3C-25BC-4F56-B611-FDAB13800133}" dt="2018-02-07T08:32:35.151" v="2671" actId="1037"/>
          <ac:cxnSpMkLst>
            <pc:docMk/>
            <pc:sldMk cId="3011063278" sldId="549"/>
            <ac:cxnSpMk id="152" creationId="{4A5E3F22-4190-46FD-A1E7-869027462B0B}"/>
          </ac:cxnSpMkLst>
        </pc:cxnChg>
      </pc:sldChg>
      <pc:sldChg chg="addSp delSp modSp add modAnim">
        <pc:chgData name="이지형" userId="3d4594d6552e6340" providerId="LiveId" clId="{EE297B3C-25BC-4F56-B611-FDAB13800133}" dt="2018-02-08T03:29:33.800" v="3243" actId="1076"/>
        <pc:sldMkLst>
          <pc:docMk/>
          <pc:sldMk cId="2426423993" sldId="550"/>
        </pc:sldMkLst>
        <pc:spChg chg="mod">
          <ac:chgData name="이지형" userId="3d4594d6552e6340" providerId="LiveId" clId="{EE297B3C-25BC-4F56-B611-FDAB13800133}" dt="2018-02-07T08:39:10.234" v="2783" actId="1076"/>
          <ac:spMkLst>
            <pc:docMk/>
            <pc:sldMk cId="2426423993" sldId="550"/>
            <ac:spMk id="2" creationId="{6C91B64E-37E0-452E-B36E-610791D8D385}"/>
          </ac:spMkLst>
        </pc:spChg>
        <pc:spChg chg="mod">
          <ac:chgData name="이지형" userId="3d4594d6552e6340" providerId="LiveId" clId="{EE297B3C-25BC-4F56-B611-FDAB13800133}" dt="2018-02-07T08:39:03.735" v="2782" actId="20577"/>
          <ac:spMkLst>
            <pc:docMk/>
            <pc:sldMk cId="2426423993" sldId="550"/>
            <ac:spMk id="3" creationId="{42B000B9-752D-4D6A-8F05-A4E9ECA10C86}"/>
          </ac:spMkLst>
        </pc:spChg>
        <pc:spChg chg="add mod">
          <ac:chgData name="이지형" userId="3d4594d6552e6340" providerId="LiveId" clId="{EE297B3C-25BC-4F56-B611-FDAB13800133}" dt="2018-02-08T03:24:50.367" v="3201" actId="164"/>
          <ac:spMkLst>
            <pc:docMk/>
            <pc:sldMk cId="2426423993" sldId="550"/>
            <ac:spMk id="5" creationId="{5AAD211F-1282-4E22-8D5B-48AD6606B3A9}"/>
          </ac:spMkLst>
        </pc:spChg>
        <pc:spChg chg="mod">
          <ac:chgData name="이지형" userId="3d4594d6552e6340" providerId="LiveId" clId="{EE297B3C-25BC-4F56-B611-FDAB13800133}" dt="2018-02-08T03:29:33.800" v="3243" actId="1076"/>
          <ac:spMkLst>
            <pc:docMk/>
            <pc:sldMk cId="2426423993" sldId="550"/>
            <ac:spMk id="67" creationId="{E9CE3AEA-7A51-4F3E-AAB7-B0CA865D195A}"/>
          </ac:spMkLst>
        </pc:spChg>
        <pc:spChg chg="add">
          <ac:chgData name="이지형" userId="3d4594d6552e6340" providerId="LiveId" clId="{EE297B3C-25BC-4F56-B611-FDAB13800133}" dt="2018-02-08T03:23:18.251" v="3177" actId="1076"/>
          <ac:spMkLst>
            <pc:docMk/>
            <pc:sldMk cId="2426423993" sldId="550"/>
            <ac:spMk id="78" creationId="{1248C342-7FEC-46C2-842C-DA7244F54632}"/>
          </ac:spMkLst>
        </pc:spChg>
        <pc:spChg chg="add mod">
          <ac:chgData name="이지형" userId="3d4594d6552e6340" providerId="LiveId" clId="{EE297B3C-25BC-4F56-B611-FDAB13800133}" dt="2018-02-08T03:24:15.781" v="3192" actId="164"/>
          <ac:spMkLst>
            <pc:docMk/>
            <pc:sldMk cId="2426423993" sldId="550"/>
            <ac:spMk id="79" creationId="{9B21BBA8-FBB8-4435-B259-AF6ECA7FF40E}"/>
          </ac:spMkLst>
        </pc:spChg>
        <pc:spChg chg="add mod">
          <ac:chgData name="이지형" userId="3d4594d6552e6340" providerId="LiveId" clId="{EE297B3C-25BC-4F56-B611-FDAB13800133}" dt="2018-02-08T03:24:29.270" v="3195" actId="164"/>
          <ac:spMkLst>
            <pc:docMk/>
            <pc:sldMk cId="2426423993" sldId="550"/>
            <ac:spMk id="81" creationId="{18519110-3C83-43E8-B835-DB8B58B95508}"/>
          </ac:spMkLst>
        </pc:spChg>
        <pc:spChg chg="add mod">
          <ac:chgData name="이지형" userId="3d4594d6552e6340" providerId="LiveId" clId="{EE297B3C-25BC-4F56-B611-FDAB13800133}" dt="2018-02-08T03:24:41.198" v="3198" actId="164"/>
          <ac:spMkLst>
            <pc:docMk/>
            <pc:sldMk cId="2426423993" sldId="550"/>
            <ac:spMk id="82" creationId="{0D030B4F-A2E6-49D6-A31A-7276BB2EFB53}"/>
          </ac:spMkLst>
        </pc:spChg>
        <pc:spChg chg="add del">
          <ac:chgData name="이지형" userId="3d4594d6552e6340" providerId="LiveId" clId="{EE297B3C-25BC-4F56-B611-FDAB13800133}" dt="2018-02-08T03:23:38.687" v="3185" actId="478"/>
          <ac:spMkLst>
            <pc:docMk/>
            <pc:sldMk cId="2426423993" sldId="550"/>
            <ac:spMk id="89" creationId="{617D1693-314D-40DB-ADC5-4C64482E8E65}"/>
          </ac:spMkLst>
        </pc:spChg>
        <pc:spChg chg="add mod">
          <ac:chgData name="이지형" userId="3d4594d6552e6340" providerId="LiveId" clId="{EE297B3C-25BC-4F56-B611-FDAB13800133}" dt="2018-02-08T03:24:50.367" v="3201" actId="164"/>
          <ac:spMkLst>
            <pc:docMk/>
            <pc:sldMk cId="2426423993" sldId="550"/>
            <ac:spMk id="90" creationId="{D6AE6E24-996B-4E6F-81B4-30293CC46FC2}"/>
          </ac:spMkLst>
        </pc:spChg>
        <pc:grpChg chg="add mod">
          <ac:chgData name="이지형" userId="3d4594d6552e6340" providerId="LiveId" clId="{EE297B3C-25BC-4F56-B611-FDAB13800133}" dt="2018-02-08T03:24:15.781" v="3192" actId="164"/>
          <ac:grpSpMkLst>
            <pc:docMk/>
            <pc:sldMk cId="2426423993" sldId="550"/>
            <ac:grpSpMk id="6" creationId="{D80FE08E-C8D5-4400-994E-5218211685D9}"/>
          </ac:grpSpMkLst>
        </pc:grpChg>
        <pc:grpChg chg="add mod">
          <ac:chgData name="이지형" userId="3d4594d6552e6340" providerId="LiveId" clId="{EE297B3C-25BC-4F56-B611-FDAB13800133}" dt="2018-02-08T03:24:29.270" v="3195" actId="164"/>
          <ac:grpSpMkLst>
            <pc:docMk/>
            <pc:sldMk cId="2426423993" sldId="550"/>
            <ac:grpSpMk id="7" creationId="{3D4CC699-09F2-4EBC-8C5B-74A95982B061}"/>
          </ac:grpSpMkLst>
        </pc:grpChg>
        <pc:grpChg chg="add mod">
          <ac:chgData name="이지형" userId="3d4594d6552e6340" providerId="LiveId" clId="{EE297B3C-25BC-4F56-B611-FDAB13800133}" dt="2018-02-08T03:24:41.198" v="3198" actId="164"/>
          <ac:grpSpMkLst>
            <pc:docMk/>
            <pc:sldMk cId="2426423993" sldId="550"/>
            <ac:grpSpMk id="8" creationId="{4E568206-7A72-4E0C-B91D-40202E3F5564}"/>
          </ac:grpSpMkLst>
        </pc:grpChg>
        <pc:grpChg chg="add mod ord">
          <ac:chgData name="이지형" userId="3d4594d6552e6340" providerId="LiveId" clId="{EE297B3C-25BC-4F56-B611-FDAB13800133}" dt="2018-02-08T03:24:57.633" v="3203" actId="167"/>
          <ac:grpSpMkLst>
            <pc:docMk/>
            <pc:sldMk cId="2426423993" sldId="550"/>
            <ac:grpSpMk id="9" creationId="{5CEEEA17-57D7-4834-8403-B3687380891B}"/>
          </ac:grpSpMkLst>
        </pc:grpChg>
        <pc:grpChg chg="mod">
          <ac:chgData name="이지형" userId="3d4594d6552e6340" providerId="LiveId" clId="{EE297B3C-25BC-4F56-B611-FDAB13800133}" dt="2018-02-08T03:24:15.781" v="3192" actId="164"/>
          <ac:grpSpMkLst>
            <pc:docMk/>
            <pc:sldMk cId="2426423993" sldId="550"/>
            <ac:grpSpMk id="115" creationId="{FA26B901-E41C-4E90-BECC-8D9FCA09017F}"/>
          </ac:grpSpMkLst>
        </pc:grpChg>
        <pc:grpChg chg="mod">
          <ac:chgData name="이지형" userId="3d4594d6552e6340" providerId="LiveId" clId="{EE297B3C-25BC-4F56-B611-FDAB13800133}" dt="2018-02-08T03:24:29.270" v="3195" actId="164"/>
          <ac:grpSpMkLst>
            <pc:docMk/>
            <pc:sldMk cId="2426423993" sldId="550"/>
            <ac:grpSpMk id="119" creationId="{31906E7B-5F21-469F-8E2A-7D7A52945441}"/>
          </ac:grpSpMkLst>
        </pc:grpChg>
        <pc:grpChg chg="mod">
          <ac:chgData name="이지형" userId="3d4594d6552e6340" providerId="LiveId" clId="{EE297B3C-25BC-4F56-B611-FDAB13800133}" dt="2018-02-08T03:24:41.198" v="3198" actId="164"/>
          <ac:grpSpMkLst>
            <pc:docMk/>
            <pc:sldMk cId="2426423993" sldId="550"/>
            <ac:grpSpMk id="122" creationId="{867016E6-1BEA-47E8-96B4-2639177FA90D}"/>
          </ac:grpSpMkLst>
        </pc:grpChg>
        <pc:grpChg chg="mod">
          <ac:chgData name="이지형" userId="3d4594d6552e6340" providerId="LiveId" clId="{EE297B3C-25BC-4F56-B611-FDAB13800133}" dt="2018-02-08T03:24:50.367" v="3201" actId="164"/>
          <ac:grpSpMkLst>
            <pc:docMk/>
            <pc:sldMk cId="2426423993" sldId="550"/>
            <ac:grpSpMk id="140" creationId="{BF9C0C9A-C920-4905-AB11-1890A1EFDEA3}"/>
          </ac:grpSpMkLst>
        </pc:grpChg>
      </pc:sldChg>
      <pc:sldChg chg="addSp delSp modSp add">
        <pc:chgData name="이지형" userId="3d4594d6552e6340" providerId="LiveId" clId="{EE297B3C-25BC-4F56-B611-FDAB13800133}" dt="2018-02-08T03:58:45.120" v="3637" actId="1076"/>
        <pc:sldMkLst>
          <pc:docMk/>
          <pc:sldMk cId="3777249536" sldId="551"/>
        </pc:sldMkLst>
        <pc:spChg chg="mod">
          <ac:chgData name="이지형" userId="3d4594d6552e6340" providerId="LiveId" clId="{EE297B3C-25BC-4F56-B611-FDAB13800133}" dt="2018-02-07T08:39:33.234" v="2798" actId="20577"/>
          <ac:spMkLst>
            <pc:docMk/>
            <pc:sldMk cId="3777249536" sldId="551"/>
            <ac:spMk id="3" creationId="{00000000-0000-0000-0000-000000000000}"/>
          </ac:spMkLst>
        </pc:spChg>
        <pc:picChg chg="add mod">
          <ac:chgData name="이지형" userId="3d4594d6552e6340" providerId="LiveId" clId="{EE297B3C-25BC-4F56-B611-FDAB13800133}" dt="2018-02-08T03:58:45.120" v="3637" actId="1076"/>
          <ac:picMkLst>
            <pc:docMk/>
            <pc:sldMk cId="3777249536" sldId="551"/>
            <ac:picMk id="6" creationId="{1EA74459-E2C2-423C-9FB1-DA10A4D77A3A}"/>
          </ac:picMkLst>
        </pc:picChg>
        <pc:picChg chg="del">
          <ac:chgData name="이지형" userId="3d4594d6552e6340" providerId="LiveId" clId="{EE297B3C-25BC-4F56-B611-FDAB13800133}" dt="2018-02-08T03:58:32.566" v="3633" actId="478"/>
          <ac:picMkLst>
            <pc:docMk/>
            <pc:sldMk cId="3777249536" sldId="551"/>
            <ac:picMk id="76802" creationId="{00000000-0000-0000-0000-000000000000}"/>
          </ac:picMkLst>
        </pc:picChg>
      </pc:sldChg>
      <pc:sldChg chg="add">
        <pc:chgData name="이지형" userId="3d4594d6552e6340" providerId="LiveId" clId="{EE297B3C-25BC-4F56-B611-FDAB13800133}" dt="2018-02-07T08:40:47.074" v="2800" actId="1076"/>
        <pc:sldMkLst>
          <pc:docMk/>
          <pc:sldMk cId="1145852094" sldId="552"/>
        </pc:sldMkLst>
      </pc:sldChg>
      <pc:sldChg chg="modSp add">
        <pc:chgData name="이지형" userId="3d4594d6552e6340" providerId="LiveId" clId="{EE297B3C-25BC-4F56-B611-FDAB13800133}" dt="2018-02-08T05:24:19.798" v="3764" actId="1076"/>
        <pc:sldMkLst>
          <pc:docMk/>
          <pc:sldMk cId="3166395438" sldId="557"/>
        </pc:sldMkLst>
        <pc:spChg chg="mod">
          <ac:chgData name="이지형" userId="3d4594d6552e6340" providerId="LiveId" clId="{EE297B3C-25BC-4F56-B611-FDAB13800133}" dt="2018-02-08T05:24:19.798" v="3764" actId="1076"/>
          <ac:spMkLst>
            <pc:docMk/>
            <pc:sldMk cId="3166395438" sldId="557"/>
            <ac:spMk id="2" creationId="{A9246AC2-E7E1-4CC9-A032-43A87793419D}"/>
          </ac:spMkLst>
        </pc:spChg>
      </pc:sldChg>
      <pc:sldChg chg="add">
        <pc:chgData name="이지형" userId="3d4594d6552e6340" providerId="LiveId" clId="{EE297B3C-25BC-4F56-B611-FDAB13800133}" dt="2018-02-08T05:23:15.950" v="3751" actId="1076"/>
        <pc:sldMkLst>
          <pc:docMk/>
          <pc:sldMk cId="3489423342" sldId="558"/>
        </pc:sldMkLst>
      </pc:sldChg>
      <pc:sldChg chg="addSp delSp modSp add">
        <pc:chgData name="이지형" userId="3d4594d6552e6340" providerId="LiveId" clId="{EE297B3C-25BC-4F56-B611-FDAB13800133}" dt="2018-02-08T05:24:51.105" v="3783" actId="15"/>
        <pc:sldMkLst>
          <pc:docMk/>
          <pc:sldMk cId="1236767271" sldId="559"/>
        </pc:sldMkLst>
        <pc:spChg chg="mod">
          <ac:chgData name="이지형" userId="3d4594d6552e6340" providerId="LiveId" clId="{EE297B3C-25BC-4F56-B611-FDAB13800133}" dt="2018-02-08T05:24:21.666" v="3765" actId="15"/>
          <ac:spMkLst>
            <pc:docMk/>
            <pc:sldMk cId="1236767271" sldId="559"/>
            <ac:spMk id="2" creationId="{3259B820-2944-3340-8C21-D94EDC1B4D69}"/>
          </ac:spMkLst>
        </pc:spChg>
        <pc:spChg chg="del mod">
          <ac:chgData name="이지형" userId="3d4594d6552e6340" providerId="LiveId" clId="{EE297B3C-25BC-4F56-B611-FDAB13800133}" dt="2018-02-08T05:24:40.312" v="3780" actId="478"/>
          <ac:spMkLst>
            <pc:docMk/>
            <pc:sldMk cId="1236767271" sldId="559"/>
            <ac:spMk id="3" creationId="{3E9DFB0D-E651-D741-831A-F8A0C0AB783D}"/>
          </ac:spMkLst>
        </pc:spChg>
        <pc:spChg chg="add mod">
          <ac:chgData name="이지형" userId="3d4594d6552e6340" providerId="LiveId" clId="{EE297B3C-25BC-4F56-B611-FDAB13800133}" dt="2018-02-08T05:24:51.105" v="3783" actId="15"/>
          <ac:spMkLst>
            <pc:docMk/>
            <pc:sldMk cId="1236767271" sldId="559"/>
            <ac:spMk id="5" creationId="{A277EDFB-B933-4857-B55B-E93B92809AAF}"/>
          </ac:spMkLst>
        </pc:spChg>
      </pc:sldChg>
      <pc:sldChg chg="add">
        <pc:chgData name="이지형" userId="3d4594d6552e6340" providerId="LiveId" clId="{EE297B3C-25BC-4F56-B611-FDAB13800133}" dt="2018-02-08T05:23:30.919" v="3753" actId="1076"/>
        <pc:sldMkLst>
          <pc:docMk/>
          <pc:sldMk cId="462693343" sldId="560"/>
        </pc:sldMkLst>
      </pc:sldChg>
      <pc:sldChg chg="addSp delSp modSp add ord">
        <pc:chgData name="이지형" userId="3d4594d6552e6340" providerId="LiveId" clId="{EE297B3C-25BC-4F56-B611-FDAB13800133}" dt="2018-02-08T06:12:06.323" v="5149" actId="692"/>
        <pc:sldMkLst>
          <pc:docMk/>
          <pc:sldMk cId="3439917659" sldId="569"/>
        </pc:sldMkLst>
        <pc:spChg chg="mod">
          <ac:chgData name="이지형" userId="3d4594d6552e6340" providerId="LiveId" clId="{EE297B3C-25BC-4F56-B611-FDAB13800133}" dt="2018-02-08T05:39:43.113" v="4018" actId="20577"/>
          <ac:spMkLst>
            <pc:docMk/>
            <pc:sldMk cId="3439917659" sldId="569"/>
            <ac:spMk id="2" creationId="{DFFB71D7-9146-49ED-B2DC-E8A372C28BB6}"/>
          </ac:spMkLst>
        </pc:spChg>
        <pc:spChg chg="mod">
          <ac:chgData name="이지형" userId="3d4594d6552e6340" providerId="LiveId" clId="{EE297B3C-25BC-4F56-B611-FDAB13800133}" dt="2018-02-08T06:07:10.111" v="4952" actId="20577"/>
          <ac:spMkLst>
            <pc:docMk/>
            <pc:sldMk cId="3439917659" sldId="569"/>
            <ac:spMk id="3" creationId="{87597CCF-93CB-4805-9B00-A0366F20BFA3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5" creationId="{1E6D9B25-2092-4EA3-B61B-DBF869E12A99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6" creationId="{6B15191D-4B5F-41BA-BC3F-829BABD24F77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" creationId="{FA1F4FB6-0E4B-4F72-8DF2-A0376B19B5B4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8" creationId="{D8B6F84D-D0E0-4F7B-81F6-7B6F9DB671B3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9" creationId="{9773BF95-AB7D-43E2-B879-157C2DF54C89}"/>
          </ac:spMkLst>
        </pc:spChg>
        <pc:spChg chg="add mod">
          <ac:chgData name="이지형" userId="3d4594d6552e6340" providerId="LiveId" clId="{EE297B3C-25BC-4F56-B611-FDAB13800133}" dt="2018-02-08T06:11:29.261" v="5141" actId="692"/>
          <ac:spMkLst>
            <pc:docMk/>
            <pc:sldMk cId="3439917659" sldId="569"/>
            <ac:spMk id="10" creationId="{98D0687C-D54B-4ABF-89C8-E4F28DAFF256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11" creationId="{95690C92-35C8-4C6E-819A-D63117E044A2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12" creationId="{634A9AF4-0718-4116-9ADC-E36A35553017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13" creationId="{A1A1364C-8B4D-4D6B-A641-B18511830AA6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14" creationId="{D40E14AC-282A-493B-A7DB-FE4AD06D9F22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15" creationId="{60EEC394-2ED3-468C-80EC-01FE8533D065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4" creationId="{9BF785F2-7214-4D4D-ADA2-4EA4B36C365D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5" creationId="{63C33DBA-583A-4F9D-A747-D8D5B13E7652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6" creationId="{D0095938-A7A8-42C6-8737-8430899953CF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7" creationId="{E3B1960E-1A0B-4AEE-B677-AF2C0A0755A7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8" creationId="{4C5E9F47-2466-44C9-AC16-7D68EB3F0F53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195" creationId="{ED59D932-3315-44FD-A15A-D9A52DE14C14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196" creationId="{733231BF-369F-4392-B945-38C0D34A1F5B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197" creationId="{F3635BDA-E60E-49E4-9385-66ADD1AC8F3B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198" creationId="{AE4A2F0B-DFA1-4AF7-B8F0-CC6EDD429E8A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199" creationId="{33EB6922-EDE6-4B3C-AC59-62C39C70A0DE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0" creationId="{43A1DC99-7284-4169-BBD5-8ED3D1285268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1" creationId="{8830D48D-0CF5-4F0D-B088-DE4D4A132F6C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2" creationId="{ED840330-B845-4121-8170-425058551688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3" creationId="{378DBCEC-BA32-4343-AF31-17B957A77065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4" creationId="{975B72A9-5348-4078-A53C-DF7042F8A846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5" creationId="{4D158F61-1027-4F37-830B-A9C60F925727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31" creationId="{7D19B900-B456-4139-ADCE-5355442D5C6E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32" creationId="{34A6EE0C-089D-4798-B82D-164937DB0F00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33" creationId="{0A53A9A2-2DC4-43F9-B45E-73C608256567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34" creationId="{C7F18A75-E172-4D9E-AEA4-22954CAF3818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35" creationId="{3EA60975-70DF-4F34-84F0-DB472A57FCBC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68" creationId="{960DBE22-C477-451C-AFCF-7D5D13FA15FB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69" creationId="{BAE7DA84-D4A4-4EB6-BCD4-B72C3FE752A8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70" creationId="{7E785F55-6E35-420C-9CFB-C06A93674710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72" creationId="{BE619FCD-3D30-46D4-B51C-A833CAD73A17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73" creationId="{7722A28A-347C-4740-893A-4E01F61A5347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74" creationId="{652EFE8F-E0F0-49C5-880E-424DB6DA76BF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75" creationId="{9093BA29-F396-4835-9CEC-BFDEA8AF3A6A}"/>
          </ac:spMkLst>
        </pc:spChg>
        <pc:spChg chg="add mod">
          <ac:chgData name="이지형" userId="3d4594d6552e6340" providerId="LiveId" clId="{EE297B3C-25BC-4F56-B611-FDAB13800133}" dt="2018-02-08T06:11:15.289" v="5137" actId="1076"/>
          <ac:spMkLst>
            <pc:docMk/>
            <pc:sldMk cId="3439917659" sldId="569"/>
            <ac:spMk id="276" creationId="{10FAEA71-FAE2-4BD0-98AE-8BB700FB1B72}"/>
          </ac:spMkLst>
        </pc:spChg>
        <pc:grpChg chg="add mod">
          <ac:chgData name="이지형" userId="3d4594d6552e6340" providerId="LiveId" clId="{EE297B3C-25BC-4F56-B611-FDAB13800133}" dt="2018-02-08T05:30:41.264" v="3826" actId="164"/>
          <ac:grpSpMkLst>
            <pc:docMk/>
            <pc:sldMk cId="3439917659" sldId="569"/>
            <ac:grpSpMk id="35" creationId="{ACAAB853-1A25-49F8-BC48-77D50AE42BFF}"/>
          </ac:grpSpMkLst>
        </pc:grpChg>
        <pc:grpChg chg="add del mod">
          <ac:chgData name="이지형" userId="3d4594d6552e6340" providerId="LiveId" clId="{EE297B3C-25BC-4F56-B611-FDAB13800133}" dt="2018-02-08T05:30:40.601" v="3825" actId="692"/>
          <ac:grpSpMkLst>
            <pc:docMk/>
            <pc:sldMk cId="3439917659" sldId="569"/>
            <ac:grpSpMk id="36" creationId="{E18DE4D9-8C2E-46B3-91D5-C00E707B47CF}"/>
          </ac:grpSpMkLst>
        </pc:grpChg>
        <pc:grpChg chg="add del mod">
          <ac:chgData name="이지형" userId="3d4594d6552e6340" providerId="LiveId" clId="{EE297B3C-25BC-4F56-B611-FDAB13800133}" dt="2018-02-08T05:34:17.436" v="3928" actId="165"/>
          <ac:grpSpMkLst>
            <pc:docMk/>
            <pc:sldMk cId="3439917659" sldId="569"/>
            <ac:grpSpMk id="47" creationId="{68B36FC5-72B1-44A4-A169-EF296E4A70E2}"/>
          </ac:grpSpMkLst>
        </pc:grpChg>
        <pc:grpChg chg="add del mod">
          <ac:chgData name="이지형" userId="3d4594d6552e6340" providerId="LiveId" clId="{EE297B3C-25BC-4F56-B611-FDAB13800133}" dt="2018-02-08T05:34:17.436" v="3928" actId="165"/>
          <ac:grpSpMkLst>
            <pc:docMk/>
            <pc:sldMk cId="3439917659" sldId="569"/>
            <ac:grpSpMk id="63" creationId="{E8E623C0-88B8-47BA-A035-B59E2685901C}"/>
          </ac:grpSpMkLst>
        </pc:grpChg>
        <pc:grpChg chg="add del mod">
          <ac:chgData name="이지형" userId="3d4594d6552e6340" providerId="LiveId" clId="{EE297B3C-25BC-4F56-B611-FDAB13800133}" dt="2018-02-08T05:34:17.436" v="3928" actId="165"/>
          <ac:grpSpMkLst>
            <pc:docMk/>
            <pc:sldMk cId="3439917659" sldId="569"/>
            <ac:grpSpMk id="84" creationId="{FC97C911-9254-4714-B8C6-51131DE11DDE}"/>
          </ac:grpSpMkLst>
        </pc:grpChg>
        <pc:grpChg chg="add del mod">
          <ac:chgData name="이지형" userId="3d4594d6552e6340" providerId="LiveId" clId="{EE297B3C-25BC-4F56-B611-FDAB13800133}" dt="2018-02-08T05:34:17.436" v="3928" actId="165"/>
          <ac:grpSpMkLst>
            <pc:docMk/>
            <pc:sldMk cId="3439917659" sldId="569"/>
            <ac:grpSpMk id="95" creationId="{5870F110-7540-402D-B7E5-8FB3189C1077}"/>
          </ac:grpSpMkLst>
        </pc:grpChg>
        <pc:cxnChg chg="add del mod">
          <ac:chgData name="이지형" userId="3d4594d6552e6340" providerId="LiveId" clId="{EE297B3C-25BC-4F56-B611-FDAB13800133}" dt="2018-02-08T05:29:31.482" v="3804" actId="11529"/>
          <ac:cxnSpMkLst>
            <pc:docMk/>
            <pc:sldMk cId="3439917659" sldId="569"/>
            <ac:cxnSpMk id="17" creationId="{61407AD0-35B9-48E2-AAB1-E28C7624ED81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9" creationId="{53BA64F9-13F0-41B6-ACE3-41E9E8234656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23" creationId="{F334F570-C127-419A-94C9-ACF77F19C2FC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26" creationId="{48731E02-4986-4FEC-A85E-90C71A97051E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29" creationId="{7891468D-ABF9-4767-AB47-140051ABE63D}"/>
          </ac:cxnSpMkLst>
        </pc:cxnChg>
        <pc:cxnChg chg="add mod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32" creationId="{5B6EF7F7-D4A8-420D-B48D-DE6E6C5D6EFE}"/>
          </ac:cxnSpMkLst>
        </pc:cxnChg>
        <pc:cxnChg chg="add mod topLvl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42" creationId="{079EB124-199C-4480-9CB1-FE2628892C25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3" creationId="{180F2673-066B-4AE0-9A2C-5BF290CB5D73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4" creationId="{F7CEBCC7-2298-4D36-B247-442B5E95DF9D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5" creationId="{1AE88AB7-42DE-4458-8024-A9C09C26E845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6" creationId="{4E1F3A94-6775-4A36-B7BB-50CA554860F8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8" creationId="{941B8E47-FE2E-411A-93BE-1777524CA0C6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9" creationId="{B5126FC5-4A9D-4D92-BEC9-C1B46399B4A6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50" creationId="{151E58E3-6A37-439D-9FC7-A833EB17DCF5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51" creationId="{A25A76C5-0A0F-4C2D-AEE7-9D5868C79241}"/>
          </ac:cxnSpMkLst>
        </pc:cxnChg>
        <pc:cxnChg chg="add mod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52" creationId="{C68E2490-5E44-4E36-AF02-DECE5F2273A8}"/>
          </ac:cxnSpMkLst>
        </pc:cxnChg>
        <pc:cxnChg chg="add mod topLvl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58" creationId="{EA279F5A-E374-4584-B3D6-3BF20E330C05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59" creationId="{F96BFA1B-43E2-4668-845B-2E5440B718C2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0" creationId="{A6F4C7DF-B33D-4A3D-9D55-26B97B2CB4D2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1" creationId="{6ACF30FA-2CC4-40CF-89F9-CAE310F1B2D7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2" creationId="{7E430B01-9F2D-4EA3-A559-F88A3211FD7C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4" creationId="{E9B8A8D5-9232-4507-907F-1408F5CC9208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5" creationId="{0B22F5BB-287E-4A40-BA30-F0B387350906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6" creationId="{1749A8C2-08A5-4278-91B3-AFDCBDF10624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7" creationId="{0D3C41E4-420E-43C9-BFD1-7E2D0439C313}"/>
          </ac:cxnSpMkLst>
        </pc:cxnChg>
        <pc:cxnChg chg="add mod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68" creationId="{3BF2B365-E59B-4D3A-92F7-7FC5D969AFA3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79" creationId="{2DE17314-C0EA-423E-B002-CFA0DE40B5F8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0" creationId="{613EBA14-D931-4961-A674-8AEEA50450A8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1" creationId="{7BE6D1BF-8418-4567-BCF9-79A32B6B2073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2" creationId="{165661F9-887C-4D5A-99B4-E5CAD65AB627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3" creationId="{EF6CD9EA-6F03-4101-AB71-0A7E1705B2D7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5" creationId="{9AB5861D-9B13-435D-953E-E82EAB94EC81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6" creationId="{5C15F27B-3D7B-4C48-BF76-0A2D6AD1203A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7" creationId="{CE537AA5-D548-49AC-9BC5-8798BABA5FC4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8" creationId="{ADB83615-A81E-4E65-82E4-600FD54C39C0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9" creationId="{5E02CA7C-5F9F-4D53-A280-3E43B504ECCF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0" creationId="{1549D59F-258B-4C81-9BF8-83EAB7D7DB3C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1" creationId="{C1E932EA-560E-4430-A502-D655460AB5F6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2" creationId="{407E7D48-A7A3-4778-870C-2083FFF0A909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3" creationId="{6E24BA3C-F2DF-4895-B04B-9215DC01419F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4" creationId="{1003939D-1266-4C59-87D6-049C6C45691D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6" creationId="{8596002F-3D0A-4D1B-9594-888078F6A04D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7" creationId="{87FEDB5E-E269-445C-8D25-9462A04A3B1E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8" creationId="{A4ADF788-C776-487C-AE97-EB1DDDE07877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9" creationId="{E164B54A-0ED8-402C-93CC-9DF4E252B644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0" creationId="{62B32381-7BCD-496F-A81D-9C12E86C2F94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1" creationId="{1CEE2306-F7C9-490E-8434-9C4FA74FA65E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2" creationId="{6F7E9917-6B9B-4306-B4AD-06CE8B0C1AC5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3" creationId="{790A6F06-0E3A-46D9-A0CE-849010396E13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4" creationId="{1449D25E-0B3E-421C-8AF5-18D2AC123FFB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5" creationId="{E7EE1408-74FB-456A-B320-B72FCACC2C18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6" creationId="{A79BFF52-5767-441E-A17A-585560A3D791}"/>
          </ac:cxnSpMkLst>
        </pc:cxnChg>
        <pc:cxnChg chg="add del mod">
          <ac:chgData name="이지형" userId="3d4594d6552e6340" providerId="LiveId" clId="{EE297B3C-25BC-4F56-B611-FDAB13800133}" dt="2018-02-08T05:33:48.071" v="3927" actId="478"/>
          <ac:cxnSpMkLst>
            <pc:docMk/>
            <pc:sldMk cId="3439917659" sldId="569"/>
            <ac:cxnSpMk id="108" creationId="{45613685-EAEB-435C-9F69-97D72ADB6791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10" creationId="{FBE22F9F-0F7E-4D1D-A549-1B3F1B42382E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12" creationId="{F331A39B-F049-4A3B-9DFF-E5EB8042835F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14" creationId="{339A6CD7-FE33-46EE-A27B-9C7F0F41272E}"/>
          </ac:cxnSpMkLst>
        </pc:cxnChg>
        <pc:cxnChg chg="add mod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116" creationId="{2BC0D42B-DCDF-4085-B6C9-02296635D288}"/>
          </ac:cxnSpMkLst>
        </pc:cxnChg>
        <pc:cxnChg chg="add del mod">
          <ac:chgData name="이지형" userId="3d4594d6552e6340" providerId="LiveId" clId="{EE297B3C-25BC-4F56-B611-FDAB13800133}" dt="2018-02-08T05:43:10.008" v="4166" actId="478"/>
          <ac:cxnSpMkLst>
            <pc:docMk/>
            <pc:sldMk cId="3439917659" sldId="569"/>
            <ac:cxnSpMk id="206" creationId="{A5237BE2-084E-406D-9677-0CB572089646}"/>
          </ac:cxnSpMkLst>
        </pc:cxnChg>
        <pc:cxnChg chg="add del mod">
          <ac:chgData name="이지형" userId="3d4594d6552e6340" providerId="LiveId" clId="{EE297B3C-25BC-4F56-B611-FDAB13800133}" dt="2018-02-08T05:42:31.354" v="4142" actId="478"/>
          <ac:cxnSpMkLst>
            <pc:docMk/>
            <pc:sldMk cId="3439917659" sldId="569"/>
            <ac:cxnSpMk id="207" creationId="{100869B5-550E-4FE2-9660-D9EA8DD53684}"/>
          </ac:cxnSpMkLst>
        </pc:cxnChg>
        <pc:cxnChg chg="add del mod">
          <ac:chgData name="이지형" userId="3d4594d6552e6340" providerId="LiveId" clId="{EE297B3C-25BC-4F56-B611-FDAB13800133}" dt="2018-02-08T05:43:29.889" v="4181" actId="478"/>
          <ac:cxnSpMkLst>
            <pc:docMk/>
            <pc:sldMk cId="3439917659" sldId="569"/>
            <ac:cxnSpMk id="208" creationId="{9AFAB533-FD45-4570-A083-E41E4042965A}"/>
          </ac:cxnSpMkLst>
        </pc:cxnChg>
        <pc:cxnChg chg="add del mod">
          <ac:chgData name="이지형" userId="3d4594d6552e6340" providerId="LiveId" clId="{EE297B3C-25BC-4F56-B611-FDAB13800133}" dt="2018-02-08T05:42:39.475" v="4147" actId="478"/>
          <ac:cxnSpMkLst>
            <pc:docMk/>
            <pc:sldMk cId="3439917659" sldId="569"/>
            <ac:cxnSpMk id="209" creationId="{855D13A2-5418-47D5-A027-FBC162B611FB}"/>
          </ac:cxnSpMkLst>
        </pc:cxnChg>
        <pc:cxnChg chg="add del mod">
          <ac:chgData name="이지형" userId="3d4594d6552e6340" providerId="LiveId" clId="{EE297B3C-25BC-4F56-B611-FDAB13800133}" dt="2018-02-08T05:43:34.503" v="4184" actId="478"/>
          <ac:cxnSpMkLst>
            <pc:docMk/>
            <pc:sldMk cId="3439917659" sldId="569"/>
            <ac:cxnSpMk id="210" creationId="{63AC0AB7-A307-45C1-81B7-742913DF1229}"/>
          </ac:cxnSpMkLst>
        </pc:cxnChg>
        <pc:cxnChg chg="add del mod">
          <ac:chgData name="이지형" userId="3d4594d6552e6340" providerId="LiveId" clId="{EE297B3C-25BC-4F56-B611-FDAB13800133}" dt="2018-02-08T05:43:56.402" v="4190" actId="478"/>
          <ac:cxnSpMkLst>
            <pc:docMk/>
            <pc:sldMk cId="3439917659" sldId="569"/>
            <ac:cxnSpMk id="211" creationId="{3E83E7A7-2DC1-4283-9448-1E05CB0814F3}"/>
          </ac:cxnSpMkLst>
        </pc:cxnChg>
        <pc:cxnChg chg="add del mod">
          <ac:chgData name="이지형" userId="3d4594d6552e6340" providerId="LiveId" clId="{EE297B3C-25BC-4F56-B611-FDAB13800133}" dt="2018-02-08T05:42:42.722" v="4150" actId="478"/>
          <ac:cxnSpMkLst>
            <pc:docMk/>
            <pc:sldMk cId="3439917659" sldId="569"/>
            <ac:cxnSpMk id="212" creationId="{AEFCFADF-8181-4CBE-A5C6-F38054782D86}"/>
          </ac:cxnSpMkLst>
        </pc:cxnChg>
        <pc:cxnChg chg="add del mod">
          <ac:chgData name="이지형" userId="3d4594d6552e6340" providerId="LiveId" clId="{EE297B3C-25BC-4F56-B611-FDAB13800133}" dt="2018-02-08T05:43:52.979" v="4189" actId="478"/>
          <ac:cxnSpMkLst>
            <pc:docMk/>
            <pc:sldMk cId="3439917659" sldId="569"/>
            <ac:cxnSpMk id="213" creationId="{86B8DEDE-8E5B-4C4E-9230-549B6160763E}"/>
          </ac:cxnSpMkLst>
        </pc:cxnChg>
        <pc:cxnChg chg="add del mod">
          <ac:chgData name="이지형" userId="3d4594d6552e6340" providerId="LiveId" clId="{EE297B3C-25BC-4F56-B611-FDAB13800133}" dt="2018-02-08T05:42:26.769" v="4138" actId="478"/>
          <ac:cxnSpMkLst>
            <pc:docMk/>
            <pc:sldMk cId="3439917659" sldId="569"/>
            <ac:cxnSpMk id="214" creationId="{82E0C25D-C18C-4CC2-A07D-5E0201A1D0D4}"/>
          </ac:cxnSpMkLst>
        </pc:cxnChg>
        <pc:cxnChg chg="add del mod">
          <ac:chgData name="이지형" userId="3d4594d6552e6340" providerId="LiveId" clId="{EE297B3C-25BC-4F56-B611-FDAB13800133}" dt="2018-02-08T05:43:51.403" v="4188" actId="478"/>
          <ac:cxnSpMkLst>
            <pc:docMk/>
            <pc:sldMk cId="3439917659" sldId="569"/>
            <ac:cxnSpMk id="215" creationId="{1E82CE2A-3FEC-439F-8683-CE109E209CF3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16" creationId="{5A4B29BE-5FC5-4936-8F02-63D8CCA9D268}"/>
          </ac:cxnSpMkLst>
        </pc:cxnChg>
        <pc:cxnChg chg="add del mod">
          <ac:chgData name="이지형" userId="3d4594d6552e6340" providerId="LiveId" clId="{EE297B3C-25BC-4F56-B611-FDAB13800133}" dt="2018-02-08T05:42:29.887" v="4141" actId="478"/>
          <ac:cxnSpMkLst>
            <pc:docMk/>
            <pc:sldMk cId="3439917659" sldId="569"/>
            <ac:cxnSpMk id="217" creationId="{2D26FD56-2B02-4F42-91A9-EB81A856CE68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18" creationId="{D9664CDD-0849-44F7-B2CA-43F6B68C6986}"/>
          </ac:cxnSpMkLst>
        </pc:cxnChg>
        <pc:cxnChg chg="add del mod">
          <ac:chgData name="이지형" userId="3d4594d6552e6340" providerId="LiveId" clId="{EE297B3C-25BC-4F56-B611-FDAB13800133}" dt="2018-02-08T05:42:40.878" v="4148" actId="478"/>
          <ac:cxnSpMkLst>
            <pc:docMk/>
            <pc:sldMk cId="3439917659" sldId="569"/>
            <ac:cxnSpMk id="219" creationId="{4AB5CA00-824D-4411-AFEB-8547FC657F48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20" creationId="{E0623BCA-2C6C-4E3F-95DB-B68BB17DF003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21" creationId="{F6A8CC36-0363-4D55-AEFD-537628BBB0DB}"/>
          </ac:cxnSpMkLst>
        </pc:cxnChg>
        <pc:cxnChg chg="add del mod">
          <ac:chgData name="이지형" userId="3d4594d6552e6340" providerId="LiveId" clId="{EE297B3C-25BC-4F56-B611-FDAB13800133}" dt="2018-02-08T05:42:41.617" v="4149" actId="478"/>
          <ac:cxnSpMkLst>
            <pc:docMk/>
            <pc:sldMk cId="3439917659" sldId="569"/>
            <ac:cxnSpMk id="222" creationId="{C80F485E-0BC2-43BC-AE08-D85D2F50BE30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23" creationId="{F891F5A8-A40A-4633-9CD4-AC316C7D3133}"/>
          </ac:cxnSpMkLst>
        </pc:cxnChg>
        <pc:cxnChg chg="add del mod">
          <ac:chgData name="이지형" userId="3d4594d6552e6340" providerId="LiveId" clId="{EE297B3C-25BC-4F56-B611-FDAB13800133}" dt="2018-02-08T05:42:28.049" v="4139" actId="478"/>
          <ac:cxnSpMkLst>
            <pc:docMk/>
            <pc:sldMk cId="3439917659" sldId="569"/>
            <ac:cxnSpMk id="224" creationId="{D25940E1-8CA1-461A-9085-F8401E109BD0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25" creationId="{D9478F6F-78AB-4ABB-8C47-F743BE49184F}"/>
          </ac:cxnSpMkLst>
        </pc:cxnChg>
        <pc:cxnChg chg="add del mod">
          <ac:chgData name="이지형" userId="3d4594d6552e6340" providerId="LiveId" clId="{EE297B3C-25BC-4F56-B611-FDAB13800133}" dt="2018-02-08T05:43:45.086" v="4185" actId="478"/>
          <ac:cxnSpMkLst>
            <pc:docMk/>
            <pc:sldMk cId="3439917659" sldId="569"/>
            <ac:cxnSpMk id="226" creationId="{310C4635-C4C0-48A4-911B-7F9AD580D27D}"/>
          </ac:cxnSpMkLst>
        </pc:cxnChg>
        <pc:cxnChg chg="add del mod">
          <ac:chgData name="이지형" userId="3d4594d6552e6340" providerId="LiveId" clId="{EE297B3C-25BC-4F56-B611-FDAB13800133}" dt="2018-02-08T05:42:28.858" v="4140" actId="478"/>
          <ac:cxnSpMkLst>
            <pc:docMk/>
            <pc:sldMk cId="3439917659" sldId="569"/>
            <ac:cxnSpMk id="227" creationId="{6AE0D807-0BF0-48FE-9332-29F1FC467E57}"/>
          </ac:cxnSpMkLst>
        </pc:cxnChg>
        <pc:cxnChg chg="add del mod">
          <ac:chgData name="이지형" userId="3d4594d6552e6340" providerId="LiveId" clId="{EE297B3C-25BC-4F56-B611-FDAB13800133}" dt="2018-02-08T05:43:47.023" v="4186" actId="478"/>
          <ac:cxnSpMkLst>
            <pc:docMk/>
            <pc:sldMk cId="3439917659" sldId="569"/>
            <ac:cxnSpMk id="228" creationId="{09A3E9B8-E487-4FB0-BCFE-15E3FC319171}"/>
          </ac:cxnSpMkLst>
        </pc:cxnChg>
        <pc:cxnChg chg="add del mod">
          <ac:chgData name="이지형" userId="3d4594d6552e6340" providerId="LiveId" clId="{EE297B3C-25BC-4F56-B611-FDAB13800133}" dt="2018-02-08T05:42:33.455" v="4143" actId="478"/>
          <ac:cxnSpMkLst>
            <pc:docMk/>
            <pc:sldMk cId="3439917659" sldId="569"/>
            <ac:cxnSpMk id="229" creationId="{01956D20-CEA5-4604-9200-09BEA441FB7E}"/>
          </ac:cxnSpMkLst>
        </pc:cxnChg>
        <pc:cxnChg chg="add del mod">
          <ac:chgData name="이지형" userId="3d4594d6552e6340" providerId="LiveId" clId="{EE297B3C-25BC-4F56-B611-FDAB13800133}" dt="2018-02-08T05:43:49.066" v="4187" actId="478"/>
          <ac:cxnSpMkLst>
            <pc:docMk/>
            <pc:sldMk cId="3439917659" sldId="569"/>
            <ac:cxnSpMk id="230" creationId="{42CD68EF-37B1-489D-8640-793BC93B0775}"/>
          </ac:cxnSpMkLst>
        </pc:cxnChg>
        <pc:cxnChg chg="add del mod">
          <ac:chgData name="이지형" userId="3d4594d6552e6340" providerId="LiveId" clId="{EE297B3C-25BC-4F56-B611-FDAB13800133}" dt="2018-02-08T05:42:45.739" v="4151" actId="478"/>
          <ac:cxnSpMkLst>
            <pc:docMk/>
            <pc:sldMk cId="3439917659" sldId="569"/>
            <ac:cxnSpMk id="236" creationId="{C9ADE9FF-2C5C-41B3-8764-D14859D224F6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37" creationId="{D6BB428B-29FE-4CDE-8D2A-5851BCB6426E}"/>
          </ac:cxnSpMkLst>
        </pc:cxnChg>
        <pc:cxnChg chg="add del mod">
          <ac:chgData name="이지형" userId="3d4594d6552e6340" providerId="LiveId" clId="{EE297B3C-25BC-4F56-B611-FDAB13800133}" dt="2018-02-08T05:42:51.512" v="4156" actId="478"/>
          <ac:cxnSpMkLst>
            <pc:docMk/>
            <pc:sldMk cId="3439917659" sldId="569"/>
            <ac:cxnSpMk id="238" creationId="{88061DFA-1817-4D43-B48D-9AAF7E5BB437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39" creationId="{5C372ACB-65C3-4F97-843B-2E068815C9F1}"/>
          </ac:cxnSpMkLst>
        </pc:cxnChg>
        <pc:cxnChg chg="add del mod">
          <ac:chgData name="이지형" userId="3d4594d6552e6340" providerId="LiveId" clId="{EE297B3C-25BC-4F56-B611-FDAB13800133}" dt="2018-02-08T05:43:00.127" v="4165" actId="478"/>
          <ac:cxnSpMkLst>
            <pc:docMk/>
            <pc:sldMk cId="3439917659" sldId="569"/>
            <ac:cxnSpMk id="240" creationId="{331C1460-C293-47FA-8547-7A461214F788}"/>
          </ac:cxnSpMkLst>
        </pc:cxnChg>
        <pc:cxnChg chg="add del mod">
          <ac:chgData name="이지형" userId="3d4594d6552e6340" providerId="LiveId" clId="{EE297B3C-25BC-4F56-B611-FDAB13800133}" dt="2018-02-08T05:42:57.359" v="4162" actId="478"/>
          <ac:cxnSpMkLst>
            <pc:docMk/>
            <pc:sldMk cId="3439917659" sldId="569"/>
            <ac:cxnSpMk id="241" creationId="{671AC61D-1940-4143-8A82-1074C9E6F477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42" creationId="{ECFBBA68-93C9-4F4C-A4A6-276462DB57CB}"/>
          </ac:cxnSpMkLst>
        </pc:cxnChg>
        <pc:cxnChg chg="add del mod">
          <ac:chgData name="이지형" userId="3d4594d6552e6340" providerId="LiveId" clId="{EE297B3C-25BC-4F56-B611-FDAB13800133}" dt="2018-02-08T05:42:54.627" v="4160" actId="478"/>
          <ac:cxnSpMkLst>
            <pc:docMk/>
            <pc:sldMk cId="3439917659" sldId="569"/>
            <ac:cxnSpMk id="243" creationId="{20194BE0-6AEF-45F7-A27D-3B661433E7F2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44" creationId="{75B81FCA-B7CE-491E-AAFD-17DC38A7E298}"/>
          </ac:cxnSpMkLst>
        </pc:cxnChg>
        <pc:cxnChg chg="add del mod">
          <ac:chgData name="이지형" userId="3d4594d6552e6340" providerId="LiveId" clId="{EE297B3C-25BC-4F56-B611-FDAB13800133}" dt="2018-02-08T05:42:50.073" v="4155" actId="478"/>
          <ac:cxnSpMkLst>
            <pc:docMk/>
            <pc:sldMk cId="3439917659" sldId="569"/>
            <ac:cxnSpMk id="245" creationId="{2013275D-CF6F-46F9-896D-CEF3C849C51D}"/>
          </ac:cxnSpMkLst>
        </pc:cxnChg>
        <pc:cxnChg chg="add del mod">
          <ac:chgData name="이지형" userId="3d4594d6552e6340" providerId="LiveId" clId="{EE297B3C-25BC-4F56-B611-FDAB13800133}" dt="2018-02-08T05:42:46.632" v="4152" actId="478"/>
          <ac:cxnSpMkLst>
            <pc:docMk/>
            <pc:sldMk cId="3439917659" sldId="569"/>
            <ac:cxnSpMk id="246" creationId="{CABD4A5C-C94C-46CB-97BE-B402EB086533}"/>
          </ac:cxnSpMkLst>
        </pc:cxnChg>
        <pc:cxnChg chg="add del mod">
          <ac:chgData name="이지형" userId="3d4594d6552e6340" providerId="LiveId" clId="{EE297B3C-25BC-4F56-B611-FDAB13800133}" dt="2018-02-08T05:44:02.658" v="4193" actId="478"/>
          <ac:cxnSpMkLst>
            <pc:docMk/>
            <pc:sldMk cId="3439917659" sldId="569"/>
            <ac:cxnSpMk id="247" creationId="{0EB212B3-6562-47E5-BD9F-1399FCD94155}"/>
          </ac:cxnSpMkLst>
        </pc:cxnChg>
        <pc:cxnChg chg="add del mod">
          <ac:chgData name="이지형" userId="3d4594d6552e6340" providerId="LiveId" clId="{EE297B3C-25BC-4F56-B611-FDAB13800133}" dt="2018-02-08T05:42:52.288" v="4157" actId="478"/>
          <ac:cxnSpMkLst>
            <pc:docMk/>
            <pc:sldMk cId="3439917659" sldId="569"/>
            <ac:cxnSpMk id="248" creationId="{346F3124-2FA4-4CBD-B983-CB3488D6CDF3}"/>
          </ac:cxnSpMkLst>
        </pc:cxnChg>
        <pc:cxnChg chg="add del mod">
          <ac:chgData name="이지형" userId="3d4594d6552e6340" providerId="LiveId" clId="{EE297B3C-25BC-4F56-B611-FDAB13800133}" dt="2018-02-08T05:44:04.216" v="4194" actId="478"/>
          <ac:cxnSpMkLst>
            <pc:docMk/>
            <pc:sldMk cId="3439917659" sldId="569"/>
            <ac:cxnSpMk id="249" creationId="{1066F4FA-F555-43AE-A329-1AEEBF28588A}"/>
          </ac:cxnSpMkLst>
        </pc:cxnChg>
        <pc:cxnChg chg="add del mod">
          <ac:chgData name="이지형" userId="3d4594d6552e6340" providerId="LiveId" clId="{EE297B3C-25BC-4F56-B611-FDAB13800133}" dt="2018-02-08T05:42:59.079" v="4164" actId="478"/>
          <ac:cxnSpMkLst>
            <pc:docMk/>
            <pc:sldMk cId="3439917659" sldId="569"/>
            <ac:cxnSpMk id="250" creationId="{081737FF-FE8A-4EE0-8A20-75ECC34BD58C}"/>
          </ac:cxnSpMkLst>
        </pc:cxnChg>
        <pc:cxnChg chg="add del mod">
          <ac:chgData name="이지형" userId="3d4594d6552e6340" providerId="LiveId" clId="{EE297B3C-25BC-4F56-B611-FDAB13800133}" dt="2018-02-08T05:42:56.623" v="4161" actId="478"/>
          <ac:cxnSpMkLst>
            <pc:docMk/>
            <pc:sldMk cId="3439917659" sldId="569"/>
            <ac:cxnSpMk id="251" creationId="{4BD4BCB3-432C-4A65-A2C7-201149C8B907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52" creationId="{4D670EAC-4F11-4789-A374-7A7CFC99BFB3}"/>
          </ac:cxnSpMkLst>
        </pc:cxnChg>
        <pc:cxnChg chg="add del mod">
          <ac:chgData name="이지형" userId="3d4594d6552e6340" providerId="LiveId" clId="{EE297B3C-25BC-4F56-B611-FDAB13800133}" dt="2018-02-08T05:42:53.889" v="4159" actId="478"/>
          <ac:cxnSpMkLst>
            <pc:docMk/>
            <pc:sldMk cId="3439917659" sldId="569"/>
            <ac:cxnSpMk id="253" creationId="{4394D2ED-678D-4CB1-BBB0-19211192B82D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54" creationId="{6A4886A0-003E-4E44-9EB1-C092EA368775}"/>
          </ac:cxnSpMkLst>
        </pc:cxnChg>
        <pc:cxnChg chg="add del mod">
          <ac:chgData name="이지형" userId="3d4594d6552e6340" providerId="LiveId" clId="{EE297B3C-25BC-4F56-B611-FDAB13800133}" dt="2018-02-08T05:42:49.248" v="4154" actId="478"/>
          <ac:cxnSpMkLst>
            <pc:docMk/>
            <pc:sldMk cId="3439917659" sldId="569"/>
            <ac:cxnSpMk id="255" creationId="{5A198212-1B12-42FD-828A-898BC008B097}"/>
          </ac:cxnSpMkLst>
        </pc:cxnChg>
        <pc:cxnChg chg="add del mod">
          <ac:chgData name="이지형" userId="3d4594d6552e6340" providerId="LiveId" clId="{EE297B3C-25BC-4F56-B611-FDAB13800133}" dt="2018-02-08T05:42:47.721" v="4153" actId="478"/>
          <ac:cxnSpMkLst>
            <pc:docMk/>
            <pc:sldMk cId="3439917659" sldId="569"/>
            <ac:cxnSpMk id="256" creationId="{DF4DEDC8-2CF0-432B-B6B5-53EDD101E1B3}"/>
          </ac:cxnSpMkLst>
        </pc:cxnChg>
        <pc:cxnChg chg="add del mod">
          <ac:chgData name="이지형" userId="3d4594d6552e6340" providerId="LiveId" clId="{EE297B3C-25BC-4F56-B611-FDAB13800133}" dt="2018-02-08T05:44:04.751" v="4195" actId="478"/>
          <ac:cxnSpMkLst>
            <pc:docMk/>
            <pc:sldMk cId="3439917659" sldId="569"/>
            <ac:cxnSpMk id="257" creationId="{E29150E9-12E0-456F-AC5E-5B2321697C67}"/>
          </ac:cxnSpMkLst>
        </pc:cxnChg>
        <pc:cxnChg chg="add del mod">
          <ac:chgData name="이지형" userId="3d4594d6552e6340" providerId="LiveId" clId="{EE297B3C-25BC-4F56-B611-FDAB13800133}" dt="2018-02-08T05:42:52.842" v="4158" actId="478"/>
          <ac:cxnSpMkLst>
            <pc:docMk/>
            <pc:sldMk cId="3439917659" sldId="569"/>
            <ac:cxnSpMk id="258" creationId="{41C9922D-0A25-43C5-BE37-AF105014E5A7}"/>
          </ac:cxnSpMkLst>
        </pc:cxnChg>
        <pc:cxnChg chg="add del mod">
          <ac:chgData name="이지형" userId="3d4594d6552e6340" providerId="LiveId" clId="{EE297B3C-25BC-4F56-B611-FDAB13800133}" dt="2018-02-08T05:44:06.463" v="4196" actId="478"/>
          <ac:cxnSpMkLst>
            <pc:docMk/>
            <pc:sldMk cId="3439917659" sldId="569"/>
            <ac:cxnSpMk id="259" creationId="{E0959940-9381-4F8D-B8C5-ED56FB54660B}"/>
          </ac:cxnSpMkLst>
        </pc:cxnChg>
        <pc:cxnChg chg="add del mod">
          <ac:chgData name="이지형" userId="3d4594d6552e6340" providerId="LiveId" clId="{EE297B3C-25BC-4F56-B611-FDAB13800133}" dt="2018-02-08T05:42:58.261" v="4163" actId="478"/>
          <ac:cxnSpMkLst>
            <pc:docMk/>
            <pc:sldMk cId="3439917659" sldId="569"/>
            <ac:cxnSpMk id="260" creationId="{B99B0F42-6CC5-4925-B7F0-526A4C7045B9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61" creationId="{D15BA135-D048-488A-ADC7-9AA3CA2098FD}"/>
          </ac:cxnSpMkLst>
        </pc:cxnChg>
        <pc:cxnChg chg="add del mod">
          <ac:chgData name="이지형" userId="3d4594d6552e6340" providerId="LiveId" clId="{EE297B3C-25BC-4F56-B611-FDAB13800133}" dt="2018-02-08T05:43:58.782" v="4191" actId="478"/>
          <ac:cxnSpMkLst>
            <pc:docMk/>
            <pc:sldMk cId="3439917659" sldId="569"/>
            <ac:cxnSpMk id="262" creationId="{4F68C925-DD69-4E36-81AD-E9F7B1C3E347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63" creationId="{572FA92C-89DC-4A29-A9AB-A2DC3BD184A3}"/>
          </ac:cxnSpMkLst>
        </pc:cxnChg>
        <pc:cxnChg chg="add del mod">
          <ac:chgData name="이지형" userId="3d4594d6552e6340" providerId="LiveId" clId="{EE297B3C-25BC-4F56-B611-FDAB13800133}" dt="2018-02-08T05:44:00.568" v="4192" actId="478"/>
          <ac:cxnSpMkLst>
            <pc:docMk/>
            <pc:sldMk cId="3439917659" sldId="569"/>
            <ac:cxnSpMk id="264" creationId="{A4D0A0F1-919A-44F3-AFD0-6D6C013B78F8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65" creationId="{727323B7-EA54-49A2-B301-23101D9C994D}"/>
          </ac:cxnSpMkLst>
        </pc:cxnChg>
        <pc:cxnChg chg="add del mod">
          <ac:chgData name="이지형" userId="3d4594d6552e6340" providerId="LiveId" clId="{EE297B3C-25BC-4F56-B611-FDAB13800133}" dt="2018-02-08T05:41:13.851" v="4121" actId="478"/>
          <ac:cxnSpMkLst>
            <pc:docMk/>
            <pc:sldMk cId="3439917659" sldId="569"/>
            <ac:cxnSpMk id="267" creationId="{1504A1F0-DB04-444A-AB09-C81D310B741D}"/>
          </ac:cxnSpMkLst>
        </pc:cxnChg>
      </pc:sldChg>
      <pc:sldChg chg="addSp delSp modSp add">
        <pc:chgData name="이지형" userId="3d4594d6552e6340" providerId="LiveId" clId="{EE297B3C-25BC-4F56-B611-FDAB13800133}" dt="2018-02-08T05:58:46.950" v="4670" actId="1076"/>
        <pc:sldMkLst>
          <pc:docMk/>
          <pc:sldMk cId="89885276" sldId="570"/>
        </pc:sldMkLst>
        <pc:spChg chg="mod">
          <ac:chgData name="이지형" userId="3d4594d6552e6340" providerId="LiveId" clId="{EE297B3C-25BC-4F56-B611-FDAB13800133}" dt="2018-02-08T05:58:37.871" v="4669" actId="20577"/>
          <ac:spMkLst>
            <pc:docMk/>
            <pc:sldMk cId="89885276" sldId="570"/>
            <ac:spMk id="3" creationId="{87597CCF-93CB-4805-9B00-A0366F20BFA3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5" creationId="{1E6D9B25-2092-4EA3-B61B-DBF869E12A99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6" creationId="{6B15191D-4B5F-41BA-BC3F-829BABD24F77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" creationId="{FA1F4FB6-0E4B-4F72-8DF2-A0376B19B5B4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8" creationId="{D8B6F84D-D0E0-4F7B-81F6-7B6F9DB671B3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9" creationId="{9773BF95-AB7D-43E2-B879-157C2DF54C89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0" creationId="{98D0687C-D54B-4ABF-89C8-E4F28DAFF256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1" creationId="{95690C92-35C8-4C6E-819A-D63117E044A2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2" creationId="{634A9AF4-0718-4116-9ADC-E36A35553017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3" creationId="{A1A1364C-8B4D-4D6B-A641-B18511830AA6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4" creationId="{D40E14AC-282A-493B-A7DB-FE4AD06D9F22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5" creationId="{60EEC394-2ED3-468C-80EC-01FE8533D065}"/>
          </ac:spMkLst>
        </pc:spChg>
        <pc:spChg chg="add del mod">
          <ac:chgData name="이지형" userId="3d4594d6552e6340" providerId="LiveId" clId="{EE297B3C-25BC-4F56-B611-FDAB13800133}" dt="2018-02-08T05:51:26.698" v="4450" actId="767"/>
          <ac:spMkLst>
            <pc:docMk/>
            <pc:sldMk cId="89885276" sldId="570"/>
            <ac:spMk id="22" creationId="{6B2C9A3C-AB78-453B-8812-C3BB0E89CFDE}"/>
          </ac:spMkLst>
        </pc:spChg>
        <pc:spChg chg="add mod">
          <ac:chgData name="이지형" userId="3d4594d6552e6340" providerId="LiveId" clId="{EE297B3C-25BC-4F56-B611-FDAB13800133}" dt="2018-02-08T05:58:46.950" v="4670" actId="1076"/>
          <ac:spMkLst>
            <pc:docMk/>
            <pc:sldMk cId="89885276" sldId="570"/>
            <ac:spMk id="24" creationId="{7D604BE7-46D2-4EB6-905B-6AE488652ACF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4" creationId="{9BF785F2-7214-4D4D-ADA2-4EA4B36C365D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5" creationId="{63C33DBA-583A-4F9D-A747-D8D5B13E7652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6" creationId="{D0095938-A7A8-42C6-8737-8430899953CF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7" creationId="{E3B1960E-1A0B-4AEE-B677-AF2C0A0755A7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8" creationId="{4C5E9F47-2466-44C9-AC16-7D68EB3F0F53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15" creationId="{E7D83B0A-3847-4C7F-8602-911C388284D1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17" creationId="{978EFAD0-53B1-41BE-85A9-C0C889D04FF1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18" creationId="{4A2CC9FF-012F-4D51-ADA7-DBE6319635F5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19" creationId="{CF6DDB01-9FBC-4D13-AEEF-89E2D5A68656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0" creationId="{D4866306-E2B2-4872-AE86-F9974AB6FCC6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1" creationId="{C494BC78-2106-4AA6-AA8A-6F477C4E52BC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2" creationId="{79945AE9-461C-40EE-B1C6-B8817F674F98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3" creationId="{CCBF50B4-B09A-4B37-839A-B91B2928C4E9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4" creationId="{B1E27A7C-186B-41E7-B4CC-EF7B07A2521F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5" creationId="{E7BC6BB2-40BC-4306-92E5-32E66F3EFD3B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6" creationId="{22E575C7-529E-479D-84AD-644DEBD3A52E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52" creationId="{145C648A-933A-4FB4-B878-D888BD998E22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53" creationId="{6A727E29-EE0A-459B-8646-F9060F12F142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54" creationId="{6E63545F-A7E8-4414-8A20-617BE6F39F3F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55" creationId="{7F968D33-2852-4AA8-962C-E07A68FA323A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56" creationId="{A21D7FD4-FAE9-4EC2-9D33-2E796655088B}"/>
          </ac:spMkLst>
        </pc:spChg>
        <pc:spChg chg="add del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87" creationId="{78FB89EF-30DC-4B2D-9FDD-46D9A5C82CB4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88" creationId="{5ECF5F82-80F9-471D-BE1B-9CDD5A07ADAE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89" creationId="{BD67D7CC-4AD9-42F1-BC74-B6E2D5E52D8F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90" creationId="{8EEA6AF1-D836-43DB-997F-937CA9388183}"/>
          </ac:spMkLst>
        </pc:spChg>
        <pc:spChg chg="add del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91" creationId="{93EC5912-417C-4802-95A5-32B3331E2CF1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92" creationId="{60F7DBE9-0AF9-4003-B3FC-8F2D78835C77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93" creationId="{FB5FF7E2-1A8A-4725-9347-9874924284A9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194" creationId="{81A49D63-C06A-4E7D-A194-A6678C8BEF40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195" creationId="{ED59D932-3315-44FD-A15A-D9A52DE14C14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196" creationId="{733231BF-369F-4392-B945-38C0D34A1F5B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197" creationId="{F3635BDA-E60E-49E4-9385-66ADD1AC8F3B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198" creationId="{AE4A2F0B-DFA1-4AF7-B8F0-CC6EDD429E8A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199" creationId="{33EB6922-EDE6-4B3C-AC59-62C39C70A0DE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0" creationId="{43A1DC99-7284-4169-BBD5-8ED3D1285268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1" creationId="{8830D48D-0CF5-4F0D-B088-DE4D4A132F6C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2" creationId="{ED840330-B845-4121-8170-425058551688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3" creationId="{378DBCEC-BA32-4343-AF31-17B957A77065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4" creationId="{975B72A9-5348-4078-A53C-DF7042F8A846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5" creationId="{4D158F61-1027-4F37-830B-A9C60F925727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06" creationId="{8639206B-A96A-437E-ADFC-E2FF3F671DFE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07" creationId="{7447B96A-97E5-4B2B-BE62-F86D85A1BDAE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08" creationId="{3F281602-93A1-4F2A-8740-81DB727FAE38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09" creationId="{37B9FEF4-D138-4639-AB33-1153ADAC8130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10" creationId="{717D36DA-5B1E-4D52-A8BB-D45EB2DDA3CD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11" creationId="{BA44EADB-775A-4528-8CCB-5BB6EA3191EC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2" creationId="{B9780043-4092-4AB5-8B88-0F2DC18F546A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3" creationId="{6FD1D375-3A65-4781-ACAA-4E4826202F45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4" creationId="{BB23BC84-27F6-4EE8-8584-6188CC5403A1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5" creationId="{7961737F-7809-41E9-9CA8-7E591C6D60F5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7" creationId="{5E0FF667-2FC9-4653-8F4A-7AEE4E2DD70D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9" creationId="{8C581734-D983-4DCA-9CDD-68FD73FB1B51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22" creationId="{8AE23C22-F2F7-4D16-9870-B03F0BC8632E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24" creationId="{709FA4EF-871F-4773-9682-93732787A9B9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26" creationId="{9B49726C-488B-4430-9B8B-D6FE4C0982DA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27" creationId="{F0D4F4A5-37D7-4C22-852C-8E419A39B0EF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28" creationId="{A7413F69-7941-49A8-8FF3-100714183461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31" creationId="{7D19B900-B456-4139-ADCE-5355442D5C6E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32" creationId="{34A6EE0C-089D-4798-B82D-164937DB0F00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33" creationId="{0A53A9A2-2DC4-43F9-B45E-73C608256567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34" creationId="{C7F18A75-E172-4D9E-AEA4-22954CAF3818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35" creationId="{3EA60975-70DF-4F34-84F0-DB472A57FCBC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68" creationId="{960DBE22-C477-451C-AFCF-7D5D13FA15FB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69" creationId="{BAE7DA84-D4A4-4EB6-BCD4-B72C3FE752A8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70" creationId="{7E785F55-6E35-420C-9CFB-C06A93674710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71" creationId="{5AA8B7DA-F05B-4369-BD77-26551A5F4A9F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72" creationId="{BE619FCD-3D30-46D4-B51C-A833CAD73A17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73" creationId="{7722A28A-347C-4740-893A-4E01F61A5347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74" creationId="{652EFE8F-E0F0-49C5-880E-424DB6DA76BF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75" creationId="{9093BA29-F396-4835-9CEC-BFDEA8AF3A6A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76" creationId="{C23C1BFD-DACB-460F-968E-4D2824461251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77" creationId="{25DA97A6-D153-4FB2-87A1-0ABC31104FBE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78" creationId="{969A93FD-DEB0-4C1B-B102-5875590F1466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79" creationId="{CFB5A045-A6A4-4345-8082-578E8F084B5B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0" creationId="{7D47D0C4-DEB4-4ADD-8CFF-42750667A0FB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1" creationId="{6912DFD9-1F5A-46A9-92F9-67E3EA323111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2" creationId="{A26DE9C4-E51B-4ECA-886A-FEC47BF73639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3" creationId="{98A6D48B-B868-4553-A826-EF7C2D0BAA4F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4" creationId="{A767CB48-5681-420F-8604-D290BB078EE2}"/>
          </ac:spMkLst>
        </pc:spChg>
        <pc:spChg chg="add del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5" creationId="{D32CAB23-F50E-42E5-8FE5-8BBE1D977483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6" creationId="{510B10E2-0AF4-47AE-BC87-EA9141651A36}"/>
          </ac:spMkLst>
        </pc:spChg>
        <pc:spChg chg="add mod">
          <ac:chgData name="이지형" userId="3d4594d6552e6340" providerId="LiveId" clId="{EE297B3C-25BC-4F56-B611-FDAB13800133}" dt="2018-02-08T05:58:46.950" v="4670" actId="1076"/>
          <ac:spMkLst>
            <pc:docMk/>
            <pc:sldMk cId="89885276" sldId="570"/>
            <ac:spMk id="317" creationId="{62EA9082-1324-4AD3-9B2F-09D6615864D0}"/>
          </ac:spMkLst>
        </pc:spChg>
        <pc:spChg chg="add mod">
          <ac:chgData name="이지형" userId="3d4594d6552e6340" providerId="LiveId" clId="{EE297B3C-25BC-4F56-B611-FDAB13800133}" dt="2018-02-08T05:58:46.950" v="4670" actId="1076"/>
          <ac:spMkLst>
            <pc:docMk/>
            <pc:sldMk cId="89885276" sldId="570"/>
            <ac:spMk id="318" creationId="{0A7FB4A3-EEA6-4B1C-A4A9-C617338296FD}"/>
          </ac:spMkLst>
        </pc:spChg>
        <pc:spChg chg="add mod">
          <ac:chgData name="이지형" userId="3d4594d6552e6340" providerId="LiveId" clId="{EE297B3C-25BC-4F56-B611-FDAB13800133}" dt="2018-02-08T05:58:46.950" v="4670" actId="1076"/>
          <ac:spMkLst>
            <pc:docMk/>
            <pc:sldMk cId="89885276" sldId="570"/>
            <ac:spMk id="319" creationId="{92556720-2C5C-4130-BD82-244BEF5C2E9C}"/>
          </ac:spMkLst>
        </pc:spChg>
        <pc:spChg chg="add mod">
          <ac:chgData name="이지형" userId="3d4594d6552e6340" providerId="LiveId" clId="{EE297B3C-25BC-4F56-B611-FDAB13800133}" dt="2018-02-08T05:58:46.950" v="4670" actId="1076"/>
          <ac:spMkLst>
            <pc:docMk/>
            <pc:sldMk cId="89885276" sldId="570"/>
            <ac:spMk id="320" creationId="{50ED6D27-0560-413F-9CDB-DA94E84BF952}"/>
          </ac:spMkLst>
        </pc:spChg>
        <pc:grpChg chg="add mod">
          <ac:chgData name="이지형" userId="3d4594d6552e6340" providerId="LiveId" clId="{EE297B3C-25BC-4F56-B611-FDAB13800133}" dt="2018-02-08T05:51:12.149" v="4446" actId="1076"/>
          <ac:grpSpMkLst>
            <pc:docMk/>
            <pc:sldMk cId="89885276" sldId="570"/>
            <ac:grpSpMk id="16" creationId="{36A34464-8A3A-4216-82F7-AE34F50D1C1F}"/>
          </ac:grpSpMkLst>
        </pc:grpChg>
        <pc:grpChg chg="add mod">
          <ac:chgData name="이지형" userId="3d4594d6552e6340" providerId="LiveId" clId="{EE297B3C-25BC-4F56-B611-FDAB13800133}" dt="2018-02-08T05:51:12.149" v="4446" actId="1076"/>
          <ac:grpSpMkLst>
            <pc:docMk/>
            <pc:sldMk cId="89885276" sldId="570"/>
            <ac:grpSpMk id="17" creationId="{7028ABAA-CF46-4718-930F-9961861C1BDB}"/>
          </ac:grpSpMkLst>
        </pc:grpChg>
        <pc:grpChg chg="add mod">
          <ac:chgData name="이지형" userId="3d4594d6552e6340" providerId="LiveId" clId="{EE297B3C-25BC-4F56-B611-FDAB13800133}" dt="2018-02-08T05:51:12.149" v="4446" actId="1076"/>
          <ac:grpSpMkLst>
            <pc:docMk/>
            <pc:sldMk cId="89885276" sldId="570"/>
            <ac:grpSpMk id="18" creationId="{7EEAA9F8-A404-4E9A-8AA1-F312DDA34527}"/>
          </ac:grpSpMkLst>
        </pc:grpChg>
        <pc:grpChg chg="add mod">
          <ac:chgData name="이지형" userId="3d4594d6552e6340" providerId="LiveId" clId="{EE297B3C-25BC-4F56-B611-FDAB13800133}" dt="2018-02-08T05:51:12.149" v="4446" actId="1076"/>
          <ac:grpSpMkLst>
            <pc:docMk/>
            <pc:sldMk cId="89885276" sldId="570"/>
            <ac:grpSpMk id="20" creationId="{54BA5EE5-280C-4728-B6A5-3854652E1C4A}"/>
          </ac:grpSpMkLst>
        </pc:grpChg>
        <pc:picChg chg="mod">
          <ac:chgData name="이지형" userId="3d4594d6552e6340" providerId="LiveId" clId="{EE297B3C-25BC-4F56-B611-FDAB13800133}" dt="2018-02-08T05:58:46.950" v="4670" actId="1076"/>
          <ac:picMkLst>
            <pc:docMk/>
            <pc:sldMk cId="89885276" sldId="570"/>
            <ac:picMk id="21" creationId="{B4645BF9-DDA4-4477-A3F9-274217B5EF6F}"/>
          </ac:picMkLst>
        </pc:pic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9" creationId="{53BA64F9-13F0-41B6-ACE3-41E9E8234656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23" creationId="{F334F570-C127-419A-94C9-ACF77F19C2FC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26" creationId="{48731E02-4986-4FEC-A85E-90C71A97051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29" creationId="{7891468D-ABF9-4767-AB47-140051ABE63D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32" creationId="{5B6EF7F7-D4A8-420D-B48D-DE6E6C5D6EF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2" creationId="{079EB124-199C-4480-9CB1-FE2628892C25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3" creationId="{180F2673-066B-4AE0-9A2C-5BF290CB5D73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4" creationId="{F7CEBCC7-2298-4D36-B247-442B5E95DF9D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5" creationId="{1AE88AB7-42DE-4458-8024-A9C09C26E845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6" creationId="{4E1F3A94-6775-4A36-B7BB-50CA554860F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8" creationId="{941B8E47-FE2E-411A-93BE-1777524CA0C6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9" creationId="{B5126FC5-4A9D-4D92-BEC9-C1B46399B4A6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50" creationId="{151E58E3-6A37-439D-9FC7-A833EB17DCF5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51" creationId="{A25A76C5-0A0F-4C2D-AEE7-9D5868C79241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52" creationId="{C68E2490-5E44-4E36-AF02-DECE5F2273A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58" creationId="{EA279F5A-E374-4584-B3D6-3BF20E330C05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59" creationId="{F96BFA1B-43E2-4668-845B-2E5440B718C2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0" creationId="{A6F4C7DF-B33D-4A3D-9D55-26B97B2CB4D2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1" creationId="{6ACF30FA-2CC4-40CF-89F9-CAE310F1B2D7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2" creationId="{7E430B01-9F2D-4EA3-A559-F88A3211FD7C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4" creationId="{E9B8A8D5-9232-4507-907F-1408F5CC920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5" creationId="{0B22F5BB-287E-4A40-BA30-F0B387350906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6" creationId="{1749A8C2-08A5-4278-91B3-AFDCBDF10624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7" creationId="{0D3C41E4-420E-43C9-BFD1-7E2D0439C313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8" creationId="{3BF2B365-E59B-4D3A-92F7-7FC5D969AFA3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79" creationId="{2DE17314-C0EA-423E-B002-CFA0DE40B5F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0" creationId="{613EBA14-D931-4961-A674-8AEEA50450A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1" creationId="{7BE6D1BF-8418-4567-BCF9-79A32B6B2073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2" creationId="{165661F9-887C-4D5A-99B4-E5CAD65AB627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3" creationId="{EF6CD9EA-6F03-4101-AB71-0A7E1705B2D7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5" creationId="{9AB5861D-9B13-435D-953E-E82EAB94EC81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6" creationId="{5C15F27B-3D7B-4C48-BF76-0A2D6AD1203A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7" creationId="{CE537AA5-D548-49AC-9BC5-8798BABA5FC4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8" creationId="{ADB83615-A81E-4E65-82E4-600FD54C39C0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9" creationId="{5E02CA7C-5F9F-4D53-A280-3E43B504ECCF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0" creationId="{1549D59F-258B-4C81-9BF8-83EAB7D7DB3C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1" creationId="{C1E932EA-560E-4430-A502-D655460AB5F6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2" creationId="{407E7D48-A7A3-4778-870C-2083FFF0A909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3" creationId="{6E24BA3C-F2DF-4895-B04B-9215DC01419F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4" creationId="{1003939D-1266-4C59-87D6-049C6C45691D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6" creationId="{8596002F-3D0A-4D1B-9594-888078F6A04D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7" creationId="{87FEDB5E-E269-445C-8D25-9462A04A3B1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8" creationId="{A4ADF788-C776-487C-AE97-EB1DDDE07877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9" creationId="{E164B54A-0ED8-402C-93CC-9DF4E252B644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0" creationId="{62B32381-7BCD-496F-A81D-9C12E86C2F94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1" creationId="{1CEE2306-F7C9-490E-8434-9C4FA74FA65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2" creationId="{6F7E9917-6B9B-4306-B4AD-06CE8B0C1AC5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3" creationId="{790A6F06-0E3A-46D9-A0CE-849010396E13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4" creationId="{1449D25E-0B3E-421C-8AF5-18D2AC123FFB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5" creationId="{E7EE1408-74FB-456A-B320-B72FCACC2C1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6" creationId="{A79BFF52-5767-441E-A17A-585560A3D791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10" creationId="{FBE22F9F-0F7E-4D1D-A549-1B3F1B42382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12" creationId="{F331A39B-F049-4A3B-9DFF-E5EB8042835F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14" creationId="{339A6CD7-FE33-46EE-A27B-9C7F0F41272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16" creationId="{2BC0D42B-DCDF-4085-B6C9-02296635D288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27" creationId="{630B5C7B-7EF9-476D-ADD9-04CFFDE4FCD8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28" creationId="{2A24DA44-80F7-4433-9031-391C3BF13F86}"/>
          </ac:cxnSpMkLst>
        </pc:cxnChg>
        <pc:cxnChg chg="add del mod">
          <ac:chgData name="이지형" userId="3d4594d6552e6340" providerId="LiveId" clId="{EE297B3C-25BC-4F56-B611-FDAB13800133}" dt="2018-02-08T05:47:18.315" v="4354" actId="478"/>
          <ac:cxnSpMkLst>
            <pc:docMk/>
            <pc:sldMk cId="89885276" sldId="570"/>
            <ac:cxnSpMk id="129" creationId="{F0F6C58D-E775-438C-ADCD-13B106CB39A9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30" creationId="{58140094-F8E1-4B7C-8115-8B6493AE9662}"/>
          </ac:cxnSpMkLst>
        </pc:cxnChg>
        <pc:cxnChg chg="add del mod">
          <ac:chgData name="이지형" userId="3d4594d6552e6340" providerId="LiveId" clId="{EE297B3C-25BC-4F56-B611-FDAB13800133}" dt="2018-02-08T05:47:25.290" v="4359" actId="478"/>
          <ac:cxnSpMkLst>
            <pc:docMk/>
            <pc:sldMk cId="89885276" sldId="570"/>
            <ac:cxnSpMk id="131" creationId="{E77A8314-0F33-4619-A9A1-99BFBF369B77}"/>
          </ac:cxnSpMkLst>
        </pc:cxnChg>
        <pc:cxnChg chg="add del mod">
          <ac:chgData name="이지형" userId="3d4594d6552e6340" providerId="LiveId" clId="{EE297B3C-25BC-4F56-B611-FDAB13800133}" dt="2018-02-08T05:47:27.447" v="4361" actId="478"/>
          <ac:cxnSpMkLst>
            <pc:docMk/>
            <pc:sldMk cId="89885276" sldId="570"/>
            <ac:cxnSpMk id="132" creationId="{76316348-0DA7-4BF6-BCA8-9DEE711F3097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33" creationId="{314B14EE-C750-483B-B1B3-79EF369C3425}"/>
          </ac:cxnSpMkLst>
        </pc:cxnChg>
        <pc:cxnChg chg="add del mod">
          <ac:chgData name="이지형" userId="3d4594d6552e6340" providerId="LiveId" clId="{EE297B3C-25BC-4F56-B611-FDAB13800133}" dt="2018-02-08T05:47:23.611" v="4358" actId="478"/>
          <ac:cxnSpMkLst>
            <pc:docMk/>
            <pc:sldMk cId="89885276" sldId="570"/>
            <ac:cxnSpMk id="134" creationId="{91172336-E283-4940-AE1E-069F80289680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35" creationId="{317A6346-13BA-4BEF-AFE2-A7174A7449C3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36" creationId="{4B3ADAA9-861E-4239-B3AB-A91C81FBE169}"/>
          </ac:cxnSpMkLst>
        </pc:cxnChg>
        <pc:cxnChg chg="add del mod">
          <ac:chgData name="이지형" userId="3d4594d6552e6340" providerId="LiveId" clId="{EE297B3C-25BC-4F56-B611-FDAB13800133}" dt="2018-02-08T05:47:06.494" v="4347" actId="478"/>
          <ac:cxnSpMkLst>
            <pc:docMk/>
            <pc:sldMk cId="89885276" sldId="570"/>
            <ac:cxnSpMk id="137" creationId="{26B57079-95F1-4F8B-A7A2-25FDFB839753}"/>
          </ac:cxnSpMkLst>
        </pc:cxnChg>
        <pc:cxnChg chg="add del mod">
          <ac:chgData name="이지형" userId="3d4594d6552e6340" providerId="LiveId" clId="{EE297B3C-25BC-4F56-B611-FDAB13800133}" dt="2018-02-08T05:47:07.980" v="4348" actId="478"/>
          <ac:cxnSpMkLst>
            <pc:docMk/>
            <pc:sldMk cId="89885276" sldId="570"/>
            <ac:cxnSpMk id="138" creationId="{14323A69-3A38-4980-948F-11C122BA4B5C}"/>
          </ac:cxnSpMkLst>
        </pc:cxnChg>
        <pc:cxnChg chg="add del mod">
          <ac:chgData name="이지형" userId="3d4594d6552e6340" providerId="LiveId" clId="{EE297B3C-25BC-4F56-B611-FDAB13800133}" dt="2018-02-08T05:47:03.664" v="4345" actId="478"/>
          <ac:cxnSpMkLst>
            <pc:docMk/>
            <pc:sldMk cId="89885276" sldId="570"/>
            <ac:cxnSpMk id="139" creationId="{4A197AA6-9B81-4B63-AA6C-C0A1FC26753F}"/>
          </ac:cxnSpMkLst>
        </pc:cxnChg>
        <pc:cxnChg chg="add del mod">
          <ac:chgData name="이지형" userId="3d4594d6552e6340" providerId="LiveId" clId="{EE297B3C-25BC-4F56-B611-FDAB13800133}" dt="2018-02-08T05:47:02.993" v="4344" actId="478"/>
          <ac:cxnSpMkLst>
            <pc:docMk/>
            <pc:sldMk cId="89885276" sldId="570"/>
            <ac:cxnSpMk id="140" creationId="{E8BB5871-9423-4B47-B90E-2FBFD13EE7D7}"/>
          </ac:cxnSpMkLst>
        </pc:cxnChg>
        <pc:cxnChg chg="add del mod">
          <ac:chgData name="이지형" userId="3d4594d6552e6340" providerId="LiveId" clId="{EE297B3C-25BC-4F56-B611-FDAB13800133}" dt="2018-02-08T05:47:05.004" v="4346" actId="478"/>
          <ac:cxnSpMkLst>
            <pc:docMk/>
            <pc:sldMk cId="89885276" sldId="570"/>
            <ac:cxnSpMk id="141" creationId="{281BC1B1-5C8A-4E9D-A64C-122DBD71ED55}"/>
          </ac:cxnSpMkLst>
        </pc:cxnChg>
        <pc:cxnChg chg="add del mod">
          <ac:chgData name="이지형" userId="3d4594d6552e6340" providerId="LiveId" clId="{EE297B3C-25BC-4F56-B611-FDAB13800133}" dt="2018-02-08T05:47:15.722" v="4353" actId="478"/>
          <ac:cxnSpMkLst>
            <pc:docMk/>
            <pc:sldMk cId="89885276" sldId="570"/>
            <ac:cxnSpMk id="142" creationId="{BABBA0D6-787A-42BB-8A2C-F393E622F1C3}"/>
          </ac:cxnSpMkLst>
        </pc:cxnChg>
        <pc:cxnChg chg="add del mod">
          <ac:chgData name="이지형" userId="3d4594d6552e6340" providerId="LiveId" clId="{EE297B3C-25BC-4F56-B611-FDAB13800133}" dt="2018-02-08T05:47:14.201" v="4352" actId="478"/>
          <ac:cxnSpMkLst>
            <pc:docMk/>
            <pc:sldMk cId="89885276" sldId="570"/>
            <ac:cxnSpMk id="143" creationId="{2DF103FB-B9DA-465F-B02A-8059C441222F}"/>
          </ac:cxnSpMkLst>
        </pc:cxnChg>
        <pc:cxnChg chg="add del mod">
          <ac:chgData name="이지형" userId="3d4594d6552e6340" providerId="LiveId" clId="{EE297B3C-25BC-4F56-B611-FDAB13800133}" dt="2018-02-08T05:47:12.651" v="4351" actId="478"/>
          <ac:cxnSpMkLst>
            <pc:docMk/>
            <pc:sldMk cId="89885276" sldId="570"/>
            <ac:cxnSpMk id="144" creationId="{462196F0-527D-460D-B125-AD07AFFF0540}"/>
          </ac:cxnSpMkLst>
        </pc:cxnChg>
        <pc:cxnChg chg="add del mod">
          <ac:chgData name="이지형" userId="3d4594d6552e6340" providerId="LiveId" clId="{EE297B3C-25BC-4F56-B611-FDAB13800133}" dt="2018-02-08T05:47:11.102" v="4350" actId="478"/>
          <ac:cxnSpMkLst>
            <pc:docMk/>
            <pc:sldMk cId="89885276" sldId="570"/>
            <ac:cxnSpMk id="145" creationId="{55EF27A2-7880-4E5A-960A-A71B13FC595C}"/>
          </ac:cxnSpMkLst>
        </pc:cxnChg>
        <pc:cxnChg chg="add del mod">
          <ac:chgData name="이지형" userId="3d4594d6552e6340" providerId="LiveId" clId="{EE297B3C-25BC-4F56-B611-FDAB13800133}" dt="2018-02-08T05:47:09.529" v="4349" actId="478"/>
          <ac:cxnSpMkLst>
            <pc:docMk/>
            <pc:sldMk cId="89885276" sldId="570"/>
            <ac:cxnSpMk id="146" creationId="{9AF83983-D9CC-4E67-BB7A-A2F6C9BB74B9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47" creationId="{CE5A3366-3EAE-4BC7-AB07-EC8F15AE34C9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48" creationId="{2E720D1F-A8C9-4570-8230-0E689BDC4407}"/>
          </ac:cxnSpMkLst>
        </pc:cxnChg>
        <pc:cxnChg chg="add del mod">
          <ac:chgData name="이지형" userId="3d4594d6552e6340" providerId="LiveId" clId="{EE297B3C-25BC-4F56-B611-FDAB13800133}" dt="2018-02-08T05:47:19.764" v="4355" actId="478"/>
          <ac:cxnSpMkLst>
            <pc:docMk/>
            <pc:sldMk cId="89885276" sldId="570"/>
            <ac:cxnSpMk id="149" creationId="{4E3C9DA2-00A8-4A9D-BE08-B427D9614637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50" creationId="{60FA9DBE-430A-4724-9C79-9DB186011FFF}"/>
          </ac:cxnSpMkLst>
        </pc:cxnChg>
        <pc:cxnChg chg="add del mod">
          <ac:chgData name="이지형" userId="3d4594d6552e6340" providerId="LiveId" clId="{EE297B3C-25BC-4F56-B611-FDAB13800133}" dt="2018-02-08T05:47:25.835" v="4360" actId="478"/>
          <ac:cxnSpMkLst>
            <pc:docMk/>
            <pc:sldMk cId="89885276" sldId="570"/>
            <ac:cxnSpMk id="151" creationId="{E167BD37-6717-4232-8CA1-AAC5EA1404E0}"/>
          </ac:cxnSpMkLst>
        </pc:cxnChg>
        <pc:cxnChg chg="add del mod">
          <ac:chgData name="이지형" userId="3d4594d6552e6340" providerId="LiveId" clId="{EE297B3C-25BC-4F56-B611-FDAB13800133}" dt="2018-02-08T05:47:30.833" v="4362" actId="478"/>
          <ac:cxnSpMkLst>
            <pc:docMk/>
            <pc:sldMk cId="89885276" sldId="570"/>
            <ac:cxnSpMk id="157" creationId="{31791CEE-2484-4558-AEB8-C17B6965B0C8}"/>
          </ac:cxnSpMkLst>
        </pc:cxnChg>
        <pc:cxnChg chg="add del mod">
          <ac:chgData name="이지형" userId="3d4594d6552e6340" providerId="LiveId" clId="{EE297B3C-25BC-4F56-B611-FDAB13800133}" dt="2018-02-08T05:47:31.570" v="4363" actId="478"/>
          <ac:cxnSpMkLst>
            <pc:docMk/>
            <pc:sldMk cId="89885276" sldId="570"/>
            <ac:cxnSpMk id="158" creationId="{C63544D6-9138-4E62-A3E0-2C6F2AACF177}"/>
          </ac:cxnSpMkLst>
        </pc:cxnChg>
        <pc:cxnChg chg="add del mod">
          <ac:chgData name="이지형" userId="3d4594d6552e6340" providerId="LiveId" clId="{EE297B3C-25BC-4F56-B611-FDAB13800133}" dt="2018-02-08T05:47:32.783" v="4364" actId="478"/>
          <ac:cxnSpMkLst>
            <pc:docMk/>
            <pc:sldMk cId="89885276" sldId="570"/>
            <ac:cxnSpMk id="159" creationId="{13435997-D619-434A-AE7F-22D1A9E4BD34}"/>
          </ac:cxnSpMkLst>
        </pc:cxnChg>
        <pc:cxnChg chg="add del mod">
          <ac:chgData name="이지형" userId="3d4594d6552e6340" providerId="LiveId" clId="{EE297B3C-25BC-4F56-B611-FDAB13800133}" dt="2018-02-08T05:47:38.123" v="4368" actId="478"/>
          <ac:cxnSpMkLst>
            <pc:docMk/>
            <pc:sldMk cId="89885276" sldId="570"/>
            <ac:cxnSpMk id="160" creationId="{B8FA5712-5DE3-4E52-9D66-ED521030012C}"/>
          </ac:cxnSpMkLst>
        </pc:cxnChg>
        <pc:cxnChg chg="add del mod">
          <ac:chgData name="이지형" userId="3d4594d6552e6340" providerId="LiveId" clId="{EE297B3C-25BC-4F56-B611-FDAB13800133}" dt="2018-02-08T05:47:33.415" v="4365" actId="478"/>
          <ac:cxnSpMkLst>
            <pc:docMk/>
            <pc:sldMk cId="89885276" sldId="570"/>
            <ac:cxnSpMk id="161" creationId="{B5956563-87A9-4EC3-A374-CA322E43CBB8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62" creationId="{459E8BEF-8EA0-4667-A534-ADA8F5E66816}"/>
          </ac:cxnSpMkLst>
        </pc:cxnChg>
        <pc:cxnChg chg="add del mod">
          <ac:chgData name="이지형" userId="3d4594d6552e6340" providerId="LiveId" clId="{EE297B3C-25BC-4F56-B611-FDAB13800133}" dt="2018-02-08T05:47:59.768" v="4379" actId="478"/>
          <ac:cxnSpMkLst>
            <pc:docMk/>
            <pc:sldMk cId="89885276" sldId="570"/>
            <ac:cxnSpMk id="163" creationId="{68414A73-F930-4198-AF69-A51805630A4D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64" creationId="{F5EDA106-5D9C-49FE-8B2C-6EF8CB524C0C}"/>
          </ac:cxnSpMkLst>
        </pc:cxnChg>
        <pc:cxnChg chg="add del mod">
          <ac:chgData name="이지형" userId="3d4594d6552e6340" providerId="LiveId" clId="{EE297B3C-25BC-4F56-B611-FDAB13800133}" dt="2018-02-08T05:47:48.090" v="4373" actId="478"/>
          <ac:cxnSpMkLst>
            <pc:docMk/>
            <pc:sldMk cId="89885276" sldId="570"/>
            <ac:cxnSpMk id="165" creationId="{1BE5F042-C6EF-4B44-BA9A-D38F53DCE3B0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66" creationId="{F45A85FF-1176-4512-A743-84681DE148F9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67" creationId="{06C8139F-CB46-4CF6-9576-D83EC66B3D57}"/>
          </ac:cxnSpMkLst>
        </pc:cxnChg>
        <pc:cxnChg chg="add del mod">
          <ac:chgData name="이지형" userId="3d4594d6552e6340" providerId="LiveId" clId="{EE297B3C-25BC-4F56-B611-FDAB13800133}" dt="2018-02-08T05:47:45.150" v="4372" actId="478"/>
          <ac:cxnSpMkLst>
            <pc:docMk/>
            <pc:sldMk cId="89885276" sldId="570"/>
            <ac:cxnSpMk id="168" creationId="{AA9B72AF-9C55-4849-BB19-1C87E15FF2DC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69" creationId="{8527EC60-E7F7-4225-AFD0-88828500A95E}"/>
          </ac:cxnSpMkLst>
        </pc:cxnChg>
        <pc:cxnChg chg="add del mod">
          <ac:chgData name="이지형" userId="3d4594d6552e6340" providerId="LiveId" clId="{EE297B3C-25BC-4F56-B611-FDAB13800133}" dt="2018-02-08T05:47:49.988" v="4374" actId="478"/>
          <ac:cxnSpMkLst>
            <pc:docMk/>
            <pc:sldMk cId="89885276" sldId="570"/>
            <ac:cxnSpMk id="170" creationId="{5816C2C7-E59C-4778-90FF-6EF8A82EA7A0}"/>
          </ac:cxnSpMkLst>
        </pc:cxnChg>
        <pc:cxnChg chg="add del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71" creationId="{DA59161E-A068-464C-9E73-850370577CB2}"/>
          </ac:cxnSpMkLst>
        </pc:cxnChg>
        <pc:cxnChg chg="add del mod">
          <ac:chgData name="이지형" userId="3d4594d6552e6340" providerId="LiveId" clId="{EE297B3C-25BC-4F56-B611-FDAB13800133}" dt="2018-02-08T05:48:01.988" v="4380" actId="478"/>
          <ac:cxnSpMkLst>
            <pc:docMk/>
            <pc:sldMk cId="89885276" sldId="570"/>
            <ac:cxnSpMk id="172" creationId="{95AB5601-FFC9-42D5-8C74-9037B0D3D6B5}"/>
          </ac:cxnSpMkLst>
        </pc:cxnChg>
        <pc:cxnChg chg="add del mod">
          <ac:chgData name="이지형" userId="3d4594d6552e6340" providerId="LiveId" clId="{EE297B3C-25BC-4F56-B611-FDAB13800133}" dt="2018-02-08T05:47:53.047" v="4376" actId="478"/>
          <ac:cxnSpMkLst>
            <pc:docMk/>
            <pc:sldMk cId="89885276" sldId="570"/>
            <ac:cxnSpMk id="173" creationId="{8A49C460-D0F8-42AC-AC48-EE1FFBF310F2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74" creationId="{147B2EDE-4912-4EDC-82E6-DFA12D60E8EF}"/>
          </ac:cxnSpMkLst>
        </pc:cxnChg>
        <pc:cxnChg chg="add del mod">
          <ac:chgData name="이지형" userId="3d4594d6552e6340" providerId="LiveId" clId="{EE297B3C-25BC-4F56-B611-FDAB13800133}" dt="2018-02-08T05:47:43.650" v="4371" actId="478"/>
          <ac:cxnSpMkLst>
            <pc:docMk/>
            <pc:sldMk cId="89885276" sldId="570"/>
            <ac:cxnSpMk id="175" creationId="{39EF8E43-DBE4-4AD5-810E-56EC39024E30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76" creationId="{02DDDE2F-6D6F-47E0-9A85-33DD35C3029E}"/>
          </ac:cxnSpMkLst>
        </pc:cxnChg>
        <pc:cxnChg chg="add del mod">
          <ac:chgData name="이지형" userId="3d4594d6552e6340" providerId="LiveId" clId="{EE297B3C-25BC-4F56-B611-FDAB13800133}" dt="2018-02-08T05:47:40.270" v="4369" actId="478"/>
          <ac:cxnSpMkLst>
            <pc:docMk/>
            <pc:sldMk cId="89885276" sldId="570"/>
            <ac:cxnSpMk id="177" creationId="{E752B43F-88D1-4B73-9AA0-82071DEE1A4F}"/>
          </ac:cxnSpMkLst>
        </pc:cxnChg>
        <pc:cxnChg chg="add del mod">
          <ac:chgData name="이지형" userId="3d4594d6552e6340" providerId="LiveId" clId="{EE297B3C-25BC-4F56-B611-FDAB13800133}" dt="2018-02-08T05:47:42.178" v="4370" actId="478"/>
          <ac:cxnSpMkLst>
            <pc:docMk/>
            <pc:sldMk cId="89885276" sldId="570"/>
            <ac:cxnSpMk id="178" creationId="{676F8D49-89C0-4B63-9EDF-247841300549}"/>
          </ac:cxnSpMkLst>
        </pc:cxnChg>
        <pc:cxnChg chg="add del mod">
          <ac:chgData name="이지형" userId="3d4594d6552e6340" providerId="LiveId" clId="{EE297B3C-25BC-4F56-B611-FDAB13800133}" dt="2018-02-08T05:48:05.553" v="4382" actId="478"/>
          <ac:cxnSpMkLst>
            <pc:docMk/>
            <pc:sldMk cId="89885276" sldId="570"/>
            <ac:cxnSpMk id="179" creationId="{2A0D3459-C65F-4E8F-95B1-B31F212479FC}"/>
          </ac:cxnSpMkLst>
        </pc:cxnChg>
        <pc:cxnChg chg="add del mod">
          <ac:chgData name="이지형" userId="3d4594d6552e6340" providerId="LiveId" clId="{EE297B3C-25BC-4F56-B611-FDAB13800133}" dt="2018-02-08T05:47:51.489" v="4375" actId="478"/>
          <ac:cxnSpMkLst>
            <pc:docMk/>
            <pc:sldMk cId="89885276" sldId="570"/>
            <ac:cxnSpMk id="180" creationId="{8D416153-A671-4B31-9C69-83D91F25C9D0}"/>
          </ac:cxnSpMkLst>
        </pc:cxnChg>
        <pc:cxnChg chg="add del mod">
          <ac:chgData name="이지형" userId="3d4594d6552e6340" providerId="LiveId" clId="{EE297B3C-25BC-4F56-B611-FDAB13800133}" dt="2018-02-08T05:48:03.603" v="4381" actId="478"/>
          <ac:cxnSpMkLst>
            <pc:docMk/>
            <pc:sldMk cId="89885276" sldId="570"/>
            <ac:cxnSpMk id="181" creationId="{A26641D7-DBCD-4398-81FE-F5F3486F335E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82" creationId="{0D208026-70A3-4790-AE2C-E79DE9CCE582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83" creationId="{2F8E1B24-F8B5-4673-B4C0-8A8A5E578C81}"/>
          </ac:cxnSpMkLst>
        </pc:cxnChg>
        <pc:cxnChg chg="add del mod">
          <ac:chgData name="이지형" userId="3d4594d6552e6340" providerId="LiveId" clId="{EE297B3C-25BC-4F56-B611-FDAB13800133}" dt="2018-02-08T05:46:59.935" v="4342" actId="478"/>
          <ac:cxnSpMkLst>
            <pc:docMk/>
            <pc:sldMk cId="89885276" sldId="570"/>
            <ac:cxnSpMk id="184" creationId="{8F076E93-8ABD-4DBE-94E3-C1500B84F295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85" creationId="{3FA0E9B7-70A1-4A7B-83A2-A3F682BEB47D}"/>
          </ac:cxnSpMkLst>
        </pc:cxnChg>
        <pc:cxnChg chg="add del mod">
          <ac:chgData name="이지형" userId="3d4594d6552e6340" providerId="LiveId" clId="{EE297B3C-25BC-4F56-B611-FDAB13800133}" dt="2018-02-08T05:47:01.489" v="4343" actId="478"/>
          <ac:cxnSpMkLst>
            <pc:docMk/>
            <pc:sldMk cId="89885276" sldId="570"/>
            <ac:cxnSpMk id="186" creationId="{0C398E83-4804-41B3-ACD5-D7B6BD6998BC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16" creationId="{5A4B29BE-5FC5-4936-8F02-63D8CCA9D268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18" creationId="{D9664CDD-0849-44F7-B2CA-43F6B68C6986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20" creationId="{E0623BCA-2C6C-4E3F-95DB-B68BB17DF003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21" creationId="{F6A8CC36-0363-4D55-AEFD-537628BBB0DB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23" creationId="{F891F5A8-A40A-4633-9CD4-AC316C7D3133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25" creationId="{D9478F6F-78AB-4ABB-8C47-F743BE49184F}"/>
          </ac:cxnSpMkLst>
        </pc:cxnChg>
        <pc:cxnChg chg="add del mod">
          <ac:chgData name="이지형" userId="3d4594d6552e6340" providerId="LiveId" clId="{EE297B3C-25BC-4F56-B611-FDAB13800133}" dt="2018-02-08T05:49:16.905" v="4396" actId="478"/>
          <ac:cxnSpMkLst>
            <pc:docMk/>
            <pc:sldMk cId="89885276" sldId="570"/>
            <ac:cxnSpMk id="229" creationId="{DA6A5DC7-693E-45A9-A368-78B6817F0105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30" creationId="{07C25A61-0D78-48FA-A7F1-456610E1B1E1}"/>
          </ac:cxnSpMkLst>
        </pc:cxnChg>
        <pc:cxnChg chg="add del mod">
          <ac:chgData name="이지형" userId="3d4594d6552e6340" providerId="LiveId" clId="{EE297B3C-25BC-4F56-B611-FDAB13800133}" dt="2018-02-08T05:49:23.672" v="4401" actId="478"/>
          <ac:cxnSpMkLst>
            <pc:docMk/>
            <pc:sldMk cId="89885276" sldId="570"/>
            <ac:cxnSpMk id="236" creationId="{12745AF5-139B-4AAB-B752-CA604A32038F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37" creationId="{D6BB428B-29FE-4CDE-8D2A-5851BCB6426E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38" creationId="{F4B9D672-39B1-4C1F-86F7-45CA5461BFF1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39" creationId="{5C372ACB-65C3-4F97-843B-2E068815C9F1}"/>
          </ac:cxnSpMkLst>
        </pc:cxnChg>
        <pc:cxnChg chg="add del mod">
          <ac:chgData name="이지형" userId="3d4594d6552e6340" providerId="LiveId" clId="{EE297B3C-25BC-4F56-B611-FDAB13800133}" dt="2018-02-08T05:49:37.244" v="4410" actId="478"/>
          <ac:cxnSpMkLst>
            <pc:docMk/>
            <pc:sldMk cId="89885276" sldId="570"/>
            <ac:cxnSpMk id="240" creationId="{8910BBDE-6583-4366-8C3F-F862DBA78CE7}"/>
          </ac:cxnSpMkLst>
        </pc:cxnChg>
        <pc:cxnChg chg="add del mod">
          <ac:chgData name="이지형" userId="3d4594d6552e6340" providerId="LiveId" clId="{EE297B3C-25BC-4F56-B611-FDAB13800133}" dt="2018-02-08T05:49:33.737" v="4407" actId="478"/>
          <ac:cxnSpMkLst>
            <pc:docMk/>
            <pc:sldMk cId="89885276" sldId="570"/>
            <ac:cxnSpMk id="241" creationId="{ABD384C6-C23F-4C65-B686-04BF75FDA0B8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42" creationId="{ECFBBA68-93C9-4F4C-A4A6-276462DB57CB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43" creationId="{D8485FC5-AA5F-4B14-B24D-A9C4F8F8514D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44" creationId="{75B81FCA-B7CE-491E-AAFD-17DC38A7E298}"/>
          </ac:cxnSpMkLst>
        </pc:cxnChg>
        <pc:cxnChg chg="add del mod">
          <ac:chgData name="이지형" userId="3d4594d6552e6340" providerId="LiveId" clId="{EE297B3C-25BC-4F56-B611-FDAB13800133}" dt="2018-02-08T05:49:29.836" v="4405" actId="478"/>
          <ac:cxnSpMkLst>
            <pc:docMk/>
            <pc:sldMk cId="89885276" sldId="570"/>
            <ac:cxnSpMk id="245" creationId="{E171B1E6-7FA6-477D-807E-3C28C849FC7C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46" creationId="{8A07224B-AD1F-40BF-AD4C-86FE72D747BF}"/>
          </ac:cxnSpMkLst>
        </pc:cxnChg>
        <pc:cxnChg chg="add del mod">
          <ac:chgData name="이지형" userId="3d4594d6552e6340" providerId="LiveId" clId="{EE297B3C-25BC-4F56-B611-FDAB13800133}" dt="2018-02-08T05:49:21.899" v="4400" actId="478"/>
          <ac:cxnSpMkLst>
            <pc:docMk/>
            <pc:sldMk cId="89885276" sldId="570"/>
            <ac:cxnSpMk id="247" creationId="{EE307B62-3E90-4B0A-A5F8-144A95409AE2}"/>
          </ac:cxnSpMkLst>
        </pc:cxnChg>
        <pc:cxnChg chg="add del mod">
          <ac:chgData name="이지형" userId="3d4594d6552e6340" providerId="LiveId" clId="{EE297B3C-25BC-4F56-B611-FDAB13800133}" dt="2018-02-08T05:49:17.682" v="4397" actId="478"/>
          <ac:cxnSpMkLst>
            <pc:docMk/>
            <pc:sldMk cId="89885276" sldId="570"/>
            <ac:cxnSpMk id="248" creationId="{0EFC7551-F40C-48EC-89ED-F76F6EC6857E}"/>
          </ac:cxnSpMkLst>
        </pc:cxnChg>
        <pc:cxnChg chg="add del mod">
          <ac:chgData name="이지형" userId="3d4594d6552e6340" providerId="LiveId" clId="{EE297B3C-25BC-4F56-B611-FDAB13800133}" dt="2018-02-08T05:49:38.784" v="4411" actId="478"/>
          <ac:cxnSpMkLst>
            <pc:docMk/>
            <pc:sldMk cId="89885276" sldId="570"/>
            <ac:cxnSpMk id="249" creationId="{FE02AA4A-A2F8-4EB0-8387-646B28812FB9}"/>
          </ac:cxnSpMkLst>
        </pc:cxnChg>
        <pc:cxnChg chg="add del mod">
          <ac:chgData name="이지형" userId="3d4594d6552e6340" providerId="LiveId" clId="{EE297B3C-25BC-4F56-B611-FDAB13800133}" dt="2018-02-08T05:49:25.264" v="4402" actId="478"/>
          <ac:cxnSpMkLst>
            <pc:docMk/>
            <pc:sldMk cId="89885276" sldId="570"/>
            <ac:cxnSpMk id="250" creationId="{CAAD0414-5408-4178-B611-8C0A5E1EF6CB}"/>
          </ac:cxnSpMkLst>
        </pc:cxnChg>
        <pc:cxnChg chg="add del mod">
          <ac:chgData name="이지형" userId="3d4594d6552e6340" providerId="LiveId" clId="{EE297B3C-25BC-4F56-B611-FDAB13800133}" dt="2018-02-08T05:49:40.295" v="4412" actId="478"/>
          <ac:cxnSpMkLst>
            <pc:docMk/>
            <pc:sldMk cId="89885276" sldId="570"/>
            <ac:cxnSpMk id="251" creationId="{9E360E77-F9EA-45DC-8C05-9F3E7333CB6C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52" creationId="{4D670EAC-4F11-4789-A374-7A7CFC99BFB3}"/>
          </ac:cxnSpMkLst>
        </pc:cxnChg>
        <pc:cxnChg chg="add del mod">
          <ac:chgData name="이지형" userId="3d4594d6552e6340" providerId="LiveId" clId="{EE297B3C-25BC-4F56-B611-FDAB13800133}" dt="2018-02-08T05:49:35.750" v="4409" actId="478"/>
          <ac:cxnSpMkLst>
            <pc:docMk/>
            <pc:sldMk cId="89885276" sldId="570"/>
            <ac:cxnSpMk id="253" creationId="{B66280B9-22ED-48F4-A5DB-5A523300B8CC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54" creationId="{6A4886A0-003E-4E44-9EB1-C092EA368775}"/>
          </ac:cxnSpMkLst>
        </pc:cxnChg>
        <pc:cxnChg chg="add del mod">
          <ac:chgData name="이지형" userId="3d4594d6552e6340" providerId="LiveId" clId="{EE297B3C-25BC-4F56-B611-FDAB13800133}" dt="2018-02-08T05:49:32.274" v="4406" actId="478"/>
          <ac:cxnSpMkLst>
            <pc:docMk/>
            <pc:sldMk cId="89885276" sldId="570"/>
            <ac:cxnSpMk id="255" creationId="{45746976-328D-4A2D-8AC3-D8FA40DB0856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56" creationId="{607973D4-6B67-4827-8B0E-02C718C1020D}"/>
          </ac:cxnSpMkLst>
        </pc:cxnChg>
        <pc:cxnChg chg="add del mod">
          <ac:chgData name="이지형" userId="3d4594d6552e6340" providerId="LiveId" clId="{EE297B3C-25BC-4F56-B611-FDAB13800133}" dt="2018-02-08T05:49:28.267" v="4404" actId="478"/>
          <ac:cxnSpMkLst>
            <pc:docMk/>
            <pc:sldMk cId="89885276" sldId="570"/>
            <ac:cxnSpMk id="257" creationId="{837E047D-3321-4C2E-9010-B1B6171FC5C8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58" creationId="{169792FF-8718-490C-B07A-275D8D9F4873}"/>
          </ac:cxnSpMkLst>
        </pc:cxnChg>
        <pc:cxnChg chg="add del mod">
          <ac:chgData name="이지형" userId="3d4594d6552e6340" providerId="LiveId" clId="{EE297B3C-25BC-4F56-B611-FDAB13800133}" dt="2018-02-08T05:49:20.414" v="4399" actId="478"/>
          <ac:cxnSpMkLst>
            <pc:docMk/>
            <pc:sldMk cId="89885276" sldId="570"/>
            <ac:cxnSpMk id="259" creationId="{E545D226-EB59-4A04-9295-7BF7C41C4AEA}"/>
          </ac:cxnSpMkLst>
        </pc:cxnChg>
        <pc:cxnChg chg="add del mod">
          <ac:chgData name="이지형" userId="3d4594d6552e6340" providerId="LiveId" clId="{EE297B3C-25BC-4F56-B611-FDAB13800133}" dt="2018-02-08T05:49:18.913" v="4398" actId="478"/>
          <ac:cxnSpMkLst>
            <pc:docMk/>
            <pc:sldMk cId="89885276" sldId="570"/>
            <ac:cxnSpMk id="260" creationId="{DA9D596A-0598-429A-9AAE-8CFCC8027DAF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61" creationId="{D15BA135-D048-488A-ADC7-9AA3CA2098FD}"/>
          </ac:cxnSpMkLst>
        </pc:cxnChg>
        <pc:cxnChg chg="add del mod">
          <ac:chgData name="이지형" userId="3d4594d6552e6340" providerId="LiveId" clId="{EE297B3C-25BC-4F56-B611-FDAB13800133}" dt="2018-02-08T05:49:41.822" v="4413" actId="478"/>
          <ac:cxnSpMkLst>
            <pc:docMk/>
            <pc:sldMk cId="89885276" sldId="570"/>
            <ac:cxnSpMk id="262" creationId="{69FB9768-493A-4A80-AF62-C37B3EE01C1A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63" creationId="{572FA92C-89DC-4A29-A9AB-A2DC3BD184A3}"/>
          </ac:cxnSpMkLst>
        </pc:cxnChg>
        <pc:cxnChg chg="add del mod">
          <ac:chgData name="이지형" userId="3d4594d6552e6340" providerId="LiveId" clId="{EE297B3C-25BC-4F56-B611-FDAB13800133}" dt="2018-02-08T05:49:26.747" v="4403" actId="478"/>
          <ac:cxnSpMkLst>
            <pc:docMk/>
            <pc:sldMk cId="89885276" sldId="570"/>
            <ac:cxnSpMk id="264" creationId="{9AB2ECAF-C749-4F20-B7E9-981C3E23301E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65" creationId="{727323B7-EA54-49A2-B301-23101D9C994D}"/>
          </ac:cxnSpMkLst>
        </pc:cxnChg>
        <pc:cxnChg chg="add del mod">
          <ac:chgData name="이지형" userId="3d4594d6552e6340" providerId="LiveId" clId="{EE297B3C-25BC-4F56-B611-FDAB13800133}" dt="2018-02-08T05:49:44.395" v="4414" actId="478"/>
          <ac:cxnSpMkLst>
            <pc:docMk/>
            <pc:sldMk cId="89885276" sldId="570"/>
            <ac:cxnSpMk id="266" creationId="{8A5A3BC8-85F1-4326-B43E-59E6B67687F9}"/>
          </ac:cxnSpMkLst>
        </pc:cxnChg>
        <pc:cxnChg chg="add del mod">
          <ac:chgData name="이지형" userId="3d4594d6552e6340" providerId="LiveId" clId="{EE297B3C-25BC-4F56-B611-FDAB13800133}" dt="2018-02-08T05:49:34.487" v="4408" actId="478"/>
          <ac:cxnSpMkLst>
            <pc:docMk/>
            <pc:sldMk cId="89885276" sldId="570"/>
            <ac:cxnSpMk id="267" creationId="{1EAD85AA-A219-4A99-A468-2B170C68C324}"/>
          </ac:cxnSpMkLst>
        </pc:cxnChg>
        <pc:cxnChg chg="add del mod">
          <ac:chgData name="이지형" userId="3d4594d6552e6340" providerId="LiveId" clId="{EE297B3C-25BC-4F56-B611-FDAB13800133}" dt="2018-02-08T05:50:03.845" v="4425" actId="478"/>
          <ac:cxnSpMkLst>
            <pc:docMk/>
            <pc:sldMk cId="89885276" sldId="570"/>
            <ac:cxnSpMk id="280" creationId="{09970061-2CCE-4DEF-8762-5786B19B130F}"/>
          </ac:cxnSpMkLst>
        </pc:cxnChg>
        <pc:cxnChg chg="add del mod">
          <ac:chgData name="이지형" userId="3d4594d6552e6340" providerId="LiveId" clId="{EE297B3C-25BC-4F56-B611-FDAB13800133}" dt="2018-02-08T05:49:55.766" v="4419" actId="478"/>
          <ac:cxnSpMkLst>
            <pc:docMk/>
            <pc:sldMk cId="89885276" sldId="570"/>
            <ac:cxnSpMk id="281" creationId="{0304BA9E-4C75-44EF-9B1C-52E86208FCC0}"/>
          </ac:cxnSpMkLst>
        </pc:cxnChg>
        <pc:cxnChg chg="add del mod">
          <ac:chgData name="이지형" userId="3d4594d6552e6340" providerId="LiveId" clId="{EE297B3C-25BC-4F56-B611-FDAB13800133}" dt="2018-02-08T05:50:00.279" v="4422" actId="478"/>
          <ac:cxnSpMkLst>
            <pc:docMk/>
            <pc:sldMk cId="89885276" sldId="570"/>
            <ac:cxnSpMk id="282" creationId="{011E2D39-459E-4A15-B92F-6A7A8CBE239E}"/>
          </ac:cxnSpMkLst>
        </pc:cxnChg>
        <pc:cxnChg chg="add del mod">
          <ac:chgData name="이지형" userId="3d4594d6552e6340" providerId="LiveId" clId="{EE297B3C-25BC-4F56-B611-FDAB13800133}" dt="2018-02-08T05:50:02.368" v="4424" actId="478"/>
          <ac:cxnSpMkLst>
            <pc:docMk/>
            <pc:sldMk cId="89885276" sldId="570"/>
            <ac:cxnSpMk id="283" creationId="{4964303E-18A1-48E6-8C01-C088FCC38545}"/>
          </ac:cxnSpMkLst>
        </pc:cxnChg>
        <pc:cxnChg chg="add del mod">
          <ac:chgData name="이지형" userId="3d4594d6552e6340" providerId="LiveId" clId="{EE297B3C-25BC-4F56-B611-FDAB13800133}" dt="2018-02-08T05:50:01.552" v="4423" actId="478"/>
          <ac:cxnSpMkLst>
            <pc:docMk/>
            <pc:sldMk cId="89885276" sldId="570"/>
            <ac:cxnSpMk id="284" creationId="{9D31E632-20F3-4B99-95FB-4EA0FFB53EEE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85" creationId="{BBA1BAB2-4035-4C00-A6A5-9332867D35BF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86" creationId="{D2A6AEA4-998E-48FE-BE26-725E19F05598}"/>
          </ac:cxnSpMkLst>
        </pc:cxnChg>
        <pc:cxnChg chg="add del mod">
          <ac:chgData name="이지형" userId="3d4594d6552e6340" providerId="LiveId" clId="{EE297B3C-25BC-4F56-B611-FDAB13800133}" dt="2018-02-08T05:50:13.113" v="4430" actId="478"/>
          <ac:cxnSpMkLst>
            <pc:docMk/>
            <pc:sldMk cId="89885276" sldId="570"/>
            <ac:cxnSpMk id="287" creationId="{B1C0139E-1933-4DBA-9EC7-31AFCB376A7C}"/>
          </ac:cxnSpMkLst>
        </pc:cxnChg>
        <pc:cxnChg chg="add del mod">
          <ac:chgData name="이지형" userId="3d4594d6552e6340" providerId="LiveId" clId="{EE297B3C-25BC-4F56-B611-FDAB13800133}" dt="2018-02-08T05:49:49.556" v="4416" actId="478"/>
          <ac:cxnSpMkLst>
            <pc:docMk/>
            <pc:sldMk cId="89885276" sldId="570"/>
            <ac:cxnSpMk id="288" creationId="{4D217814-C444-4575-B306-87BC7E884D05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89" creationId="{93C7A43A-0E8E-4D78-9C78-3F6BEDBFF02C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90" creationId="{7D8DAC50-7F8C-4F83-9F55-3BF31716BE34}"/>
          </ac:cxnSpMkLst>
        </pc:cxnChg>
        <pc:cxnChg chg="add del mod">
          <ac:chgData name="이지형" userId="3d4594d6552e6340" providerId="LiveId" clId="{EE297B3C-25BC-4F56-B611-FDAB13800133}" dt="2018-02-08T05:49:52.625" v="4418" actId="478"/>
          <ac:cxnSpMkLst>
            <pc:docMk/>
            <pc:sldMk cId="89885276" sldId="570"/>
            <ac:cxnSpMk id="291" creationId="{81DBEC32-848A-402B-AEE8-D9D691F34FD6}"/>
          </ac:cxnSpMkLst>
        </pc:cxnChg>
        <pc:cxnChg chg="add del mod">
          <ac:chgData name="이지형" userId="3d4594d6552e6340" providerId="LiveId" clId="{EE297B3C-25BC-4F56-B611-FDAB13800133}" dt="2018-02-08T05:50:11.374" v="4429" actId="478"/>
          <ac:cxnSpMkLst>
            <pc:docMk/>
            <pc:sldMk cId="89885276" sldId="570"/>
            <ac:cxnSpMk id="292" creationId="{D722D9FB-55A3-40C4-8632-FB084D8C8905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93" creationId="{55C254FE-A0E6-481D-8AE3-004CD50CBA95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94" creationId="{1A887B49-237A-46DF-BAA1-EEEC08353ED1}"/>
          </ac:cxnSpMkLst>
        </pc:cxnChg>
        <pc:cxnChg chg="add del mod">
          <ac:chgData name="이지형" userId="3d4594d6552e6340" providerId="LiveId" clId="{EE297B3C-25BC-4F56-B611-FDAB13800133}" dt="2018-02-08T05:50:14.588" v="4431" actId="478"/>
          <ac:cxnSpMkLst>
            <pc:docMk/>
            <pc:sldMk cId="89885276" sldId="570"/>
            <ac:cxnSpMk id="295" creationId="{AAEF7DAC-8309-453E-9814-900082F5D4C7}"/>
          </ac:cxnSpMkLst>
        </pc:cxnChg>
        <pc:cxnChg chg="add del mod">
          <ac:chgData name="이지형" userId="3d4594d6552e6340" providerId="LiveId" clId="{EE297B3C-25BC-4F56-B611-FDAB13800133}" dt="2018-02-08T05:50:16.151" v="4432" actId="478"/>
          <ac:cxnSpMkLst>
            <pc:docMk/>
            <pc:sldMk cId="89885276" sldId="570"/>
            <ac:cxnSpMk id="296" creationId="{6CF7AFB1-A6C1-4134-8EEE-0FEC66E8A5D3}"/>
          </ac:cxnSpMkLst>
        </pc:cxnChg>
        <pc:cxnChg chg="add del mod">
          <ac:chgData name="이지형" userId="3d4594d6552e6340" providerId="LiveId" clId="{EE297B3C-25BC-4F56-B611-FDAB13800133}" dt="2018-02-08T05:50:08.523" v="4427" actId="478"/>
          <ac:cxnSpMkLst>
            <pc:docMk/>
            <pc:sldMk cId="89885276" sldId="570"/>
            <ac:cxnSpMk id="297" creationId="{8208E72C-0F6A-4EBC-9759-1BA00017989E}"/>
          </ac:cxnSpMkLst>
        </pc:cxnChg>
        <pc:cxnChg chg="add del mod">
          <ac:chgData name="이지형" userId="3d4594d6552e6340" providerId="LiveId" clId="{EE297B3C-25BC-4F56-B611-FDAB13800133}" dt="2018-02-08T05:49:48.199" v="4415" actId="478"/>
          <ac:cxnSpMkLst>
            <pc:docMk/>
            <pc:sldMk cId="89885276" sldId="570"/>
            <ac:cxnSpMk id="298" creationId="{A734CD6E-2C34-44AC-AEF7-F4B01A093DDE}"/>
          </ac:cxnSpMkLst>
        </pc:cxnChg>
        <pc:cxnChg chg="add del mod">
          <ac:chgData name="이지형" userId="3d4594d6552e6340" providerId="LiveId" clId="{EE297B3C-25BC-4F56-B611-FDAB13800133}" dt="2018-02-08T05:50:05.725" v="4426" actId="478"/>
          <ac:cxnSpMkLst>
            <pc:docMk/>
            <pc:sldMk cId="89885276" sldId="570"/>
            <ac:cxnSpMk id="299" creationId="{6E30CE2D-4137-41B6-8599-E74A3270C8D5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300" creationId="{2BA3EBA6-DFFC-4685-B713-CC7A9BF3380D}"/>
          </ac:cxnSpMkLst>
        </pc:cxnChg>
        <pc:cxnChg chg="add del mod">
          <ac:chgData name="이지형" userId="3d4594d6552e6340" providerId="LiveId" clId="{EE297B3C-25BC-4F56-B611-FDAB13800133}" dt="2018-02-08T05:49:51.036" v="4417" actId="478"/>
          <ac:cxnSpMkLst>
            <pc:docMk/>
            <pc:sldMk cId="89885276" sldId="570"/>
            <ac:cxnSpMk id="301" creationId="{1484F588-986B-4FB6-8D4C-662773F5DED9}"/>
          </ac:cxnSpMkLst>
        </pc:cxnChg>
        <pc:cxnChg chg="add del mod">
          <ac:chgData name="이지형" userId="3d4594d6552e6340" providerId="LiveId" clId="{EE297B3C-25BC-4F56-B611-FDAB13800133}" dt="2018-02-08T05:50:09.861" v="4428" actId="478"/>
          <ac:cxnSpMkLst>
            <pc:docMk/>
            <pc:sldMk cId="89885276" sldId="570"/>
            <ac:cxnSpMk id="302" creationId="{51BD5A46-A271-4D19-8CA5-A894EA31A0E3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303" creationId="{3B3096AF-9A36-42D1-92E0-0708EDE6A242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304" creationId="{8E845A09-4F9C-4845-A4CA-2B74653903DF}"/>
          </ac:cxnSpMkLst>
        </pc:cxnChg>
        <pc:cxnChg chg="add del mod">
          <ac:chgData name="이지형" userId="3d4594d6552e6340" providerId="LiveId" clId="{EE297B3C-25BC-4F56-B611-FDAB13800133}" dt="2018-02-08T05:49:11.987" v="4393" actId="478"/>
          <ac:cxnSpMkLst>
            <pc:docMk/>
            <pc:sldMk cId="89885276" sldId="570"/>
            <ac:cxnSpMk id="305" creationId="{14987C0F-FBC2-4490-9071-B8B9AF495BA1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306" creationId="{FB517B5D-C7B2-434A-AC1A-5378997B9926}"/>
          </ac:cxnSpMkLst>
        </pc:cxnChg>
        <pc:cxnChg chg="add del mod">
          <ac:chgData name="이지형" userId="3d4594d6552e6340" providerId="LiveId" clId="{EE297B3C-25BC-4F56-B611-FDAB13800133}" dt="2018-02-08T05:49:13.489" v="4394" actId="478"/>
          <ac:cxnSpMkLst>
            <pc:docMk/>
            <pc:sldMk cId="89885276" sldId="570"/>
            <ac:cxnSpMk id="307" creationId="{6DCB6DE1-CB52-44CC-A633-81844930DF3C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308" creationId="{116E3445-7A97-4008-B341-5F6E1B3CB129}"/>
          </ac:cxnSpMkLst>
        </pc:cxnChg>
        <pc:cxnChg chg="add del mod">
          <ac:chgData name="이지형" userId="3d4594d6552e6340" providerId="LiveId" clId="{EE297B3C-25BC-4F56-B611-FDAB13800133}" dt="2018-02-08T05:49:15.077" v="4395" actId="478"/>
          <ac:cxnSpMkLst>
            <pc:docMk/>
            <pc:sldMk cId="89885276" sldId="570"/>
            <ac:cxnSpMk id="309" creationId="{DEDF5DC8-8DEE-43D6-A0B1-AC58EA0AB96F}"/>
          </ac:cxnSpMkLst>
        </pc:cxnChg>
      </pc:sldChg>
      <pc:sldChg chg="add">
        <pc:chgData name="이지형" userId="3d4594d6552e6340" providerId="LiveId" clId="{EE297B3C-25BC-4F56-B611-FDAB13800133}" dt="2018-02-08T05:59:12.619" v="4671" actId="1076"/>
        <pc:sldMkLst>
          <pc:docMk/>
          <pc:sldMk cId="1025846651" sldId="571"/>
        </pc:sldMkLst>
      </pc:sldChg>
      <pc:sldChg chg="addSp delSp modSp add">
        <pc:chgData name="이지형" userId="3d4594d6552e6340" providerId="LiveId" clId="{EE297B3C-25BC-4F56-B611-FDAB13800133}" dt="2018-02-08T06:23:03.292" v="5389" actId="1076"/>
        <pc:sldMkLst>
          <pc:docMk/>
          <pc:sldMk cId="316867821" sldId="572"/>
        </pc:sldMkLst>
        <pc:spChg chg="mod">
          <ac:chgData name="이지형" userId="3d4594d6552e6340" providerId="LiveId" clId="{EE297B3C-25BC-4F56-B611-FDAB13800133}" dt="2018-02-08T06:20:07.960" v="5338" actId="20577"/>
          <ac:spMkLst>
            <pc:docMk/>
            <pc:sldMk cId="316867821" sldId="572"/>
            <ac:spMk id="3" creationId="{87597CCF-93CB-4805-9B00-A0366F20BFA3}"/>
          </ac:spMkLst>
        </pc:spChg>
        <pc:spChg chg="add mod">
          <ac:chgData name="이지형" userId="3d4594d6552e6340" providerId="LiveId" clId="{EE297B3C-25BC-4F56-B611-FDAB13800133}" dt="2018-02-08T06:22:43.598" v="5385" actId="1076"/>
          <ac:spMkLst>
            <pc:docMk/>
            <pc:sldMk cId="316867821" sldId="572"/>
            <ac:spMk id="22" creationId="{241D543E-0228-4F22-9C13-809DBDF8F9B4}"/>
          </ac:spMkLst>
        </pc:spChg>
        <pc:spChg chg="mod">
          <ac:chgData name="이지형" userId="3d4594d6552e6340" providerId="LiveId" clId="{EE297B3C-25BC-4F56-B611-FDAB13800133}" dt="2018-02-08T06:22:49.980" v="5386" actId="1076"/>
          <ac:spMkLst>
            <pc:docMk/>
            <pc:sldMk cId="316867821" sldId="572"/>
            <ac:spMk id="24" creationId="{7D604BE7-46D2-4EB6-905B-6AE488652ACF}"/>
          </ac:spMkLst>
        </pc:spChg>
        <pc:spChg chg="mod">
          <ac:chgData name="이지형" userId="3d4594d6552e6340" providerId="LiveId" clId="{EE297B3C-25BC-4F56-B611-FDAB13800133}" dt="2018-02-08T06:22:55.410" v="5387" actId="1076"/>
          <ac:spMkLst>
            <pc:docMk/>
            <pc:sldMk cId="316867821" sldId="572"/>
            <ac:spMk id="317" creationId="{62EA9082-1324-4AD3-9B2F-09D6615864D0}"/>
          </ac:spMkLst>
        </pc:spChg>
        <pc:spChg chg="mod">
          <ac:chgData name="이지형" userId="3d4594d6552e6340" providerId="LiveId" clId="{EE297B3C-25BC-4F56-B611-FDAB13800133}" dt="2018-02-08T06:22:58.113" v="5388" actId="1076"/>
          <ac:spMkLst>
            <pc:docMk/>
            <pc:sldMk cId="316867821" sldId="572"/>
            <ac:spMk id="318" creationId="{0A7FB4A3-EEA6-4B1C-A4A9-C617338296FD}"/>
          </ac:spMkLst>
        </pc:spChg>
        <pc:spChg chg="mod">
          <ac:chgData name="이지형" userId="3d4594d6552e6340" providerId="LiveId" clId="{EE297B3C-25BC-4F56-B611-FDAB13800133}" dt="2018-02-08T06:21:26.148" v="5367" actId="1076"/>
          <ac:spMkLst>
            <pc:docMk/>
            <pc:sldMk cId="316867821" sldId="572"/>
            <ac:spMk id="319" creationId="{92556720-2C5C-4130-BD82-244BEF5C2E9C}"/>
          </ac:spMkLst>
        </pc:spChg>
        <pc:spChg chg="mod">
          <ac:chgData name="이지형" userId="3d4594d6552e6340" providerId="LiveId" clId="{EE297B3C-25BC-4F56-B611-FDAB13800133}" dt="2018-02-08T06:23:03.292" v="5389" actId="1076"/>
          <ac:spMkLst>
            <pc:docMk/>
            <pc:sldMk cId="316867821" sldId="572"/>
            <ac:spMk id="320" creationId="{50ED6D27-0560-413F-9CDB-DA94E84BF952}"/>
          </ac:spMkLst>
        </pc:spChg>
        <pc:spChg chg="add mod">
          <ac:chgData name="이지형" userId="3d4594d6552e6340" providerId="LiveId" clId="{EE297B3C-25BC-4F56-B611-FDAB13800133}" dt="2018-02-08T06:22:28.442" v="5380" actId="5793"/>
          <ac:spMkLst>
            <pc:docMk/>
            <pc:sldMk cId="316867821" sldId="572"/>
            <ac:spMk id="475" creationId="{7D57E54E-6C13-4AF3-99A1-83FEA3A7A08A}"/>
          </ac:spMkLst>
        </pc:spChg>
        <pc:grpChg chg="del">
          <ac:chgData name="이지형" userId="3d4594d6552e6340" providerId="LiveId" clId="{EE297B3C-25BC-4F56-B611-FDAB13800133}" dt="2018-02-08T06:16:13.257" v="5161" actId="478"/>
          <ac:grpSpMkLst>
            <pc:docMk/>
            <pc:sldMk cId="316867821" sldId="572"/>
            <ac:grpSpMk id="16" creationId="{36A34464-8A3A-4216-82F7-AE34F50D1C1F}"/>
          </ac:grpSpMkLst>
        </pc:grpChg>
        <pc:grpChg chg="del">
          <ac:chgData name="이지형" userId="3d4594d6552e6340" providerId="LiveId" clId="{EE297B3C-25BC-4F56-B611-FDAB13800133}" dt="2018-02-08T06:16:13.257" v="5161" actId="478"/>
          <ac:grpSpMkLst>
            <pc:docMk/>
            <pc:sldMk cId="316867821" sldId="572"/>
            <ac:grpSpMk id="17" creationId="{7028ABAA-CF46-4718-930F-9961861C1BDB}"/>
          </ac:grpSpMkLst>
        </pc:grpChg>
        <pc:grpChg chg="del">
          <ac:chgData name="이지형" userId="3d4594d6552e6340" providerId="LiveId" clId="{EE297B3C-25BC-4F56-B611-FDAB13800133}" dt="2018-02-08T06:16:13.257" v="5161" actId="478"/>
          <ac:grpSpMkLst>
            <pc:docMk/>
            <pc:sldMk cId="316867821" sldId="572"/>
            <ac:grpSpMk id="18" creationId="{7EEAA9F8-A404-4E9A-8AA1-F312DDA34527}"/>
          </ac:grpSpMkLst>
        </pc:grpChg>
        <pc:grpChg chg="del">
          <ac:chgData name="이지형" userId="3d4594d6552e6340" providerId="LiveId" clId="{EE297B3C-25BC-4F56-B611-FDAB13800133}" dt="2018-02-08T06:16:13.257" v="5161" actId="478"/>
          <ac:grpSpMkLst>
            <pc:docMk/>
            <pc:sldMk cId="316867821" sldId="572"/>
            <ac:grpSpMk id="20" creationId="{54BA5EE5-280C-4728-B6A5-3854652E1C4A}"/>
          </ac:grpSpMkLst>
        </pc:grpChg>
        <pc:grpChg chg="add del mod">
          <ac:chgData name="이지형" userId="3d4594d6552e6340" providerId="LiveId" clId="{EE297B3C-25BC-4F56-B611-FDAB13800133}" dt="2018-02-08T06:22:09.761" v="5371" actId="1076"/>
          <ac:grpSpMkLst>
            <pc:docMk/>
            <pc:sldMk cId="316867821" sldId="572"/>
            <ac:grpSpMk id="208" creationId="{725182F8-FB8F-4831-95F9-7B91DACC46A4}"/>
          </ac:grpSpMkLst>
        </pc:grpChg>
        <pc:grpChg chg="add del">
          <ac:chgData name="이지형" userId="3d4594d6552e6340" providerId="LiveId" clId="{EE297B3C-25BC-4F56-B611-FDAB13800133}" dt="2018-02-08T06:22:09.761" v="5371" actId="1076"/>
          <ac:grpSpMkLst>
            <pc:docMk/>
            <pc:sldMk cId="316867821" sldId="572"/>
            <ac:grpSpMk id="351" creationId="{77FB7994-5189-4346-B40F-DE84626A8F2C}"/>
          </ac:grpSpMkLst>
        </pc:grpChg>
        <pc:grpChg chg="add del">
          <ac:chgData name="이지형" userId="3d4594d6552e6340" providerId="LiveId" clId="{EE297B3C-25BC-4F56-B611-FDAB13800133}" dt="2018-02-08T06:22:09.761" v="5371" actId="1076"/>
          <ac:grpSpMkLst>
            <pc:docMk/>
            <pc:sldMk cId="316867821" sldId="572"/>
            <ac:grpSpMk id="390" creationId="{C85E9C1B-549B-4705-A127-71F777D01A6D}"/>
          </ac:grpSpMkLst>
        </pc:grpChg>
        <pc:grpChg chg="add del">
          <ac:chgData name="이지형" userId="3d4594d6552e6340" providerId="LiveId" clId="{EE297B3C-25BC-4F56-B611-FDAB13800133}" dt="2018-02-08T06:22:09.761" v="5371" actId="1076"/>
          <ac:grpSpMkLst>
            <pc:docMk/>
            <pc:sldMk cId="316867821" sldId="572"/>
            <ac:grpSpMk id="434" creationId="{03D9646B-4B58-48B1-AF69-F693F34F9726}"/>
          </ac:grpSpMkLst>
        </pc:grpChg>
        <pc:picChg chg="del mod">
          <ac:chgData name="이지형" userId="3d4594d6552e6340" providerId="LiveId" clId="{EE297B3C-25BC-4F56-B611-FDAB13800133}" dt="2018-02-08T06:22:16.350" v="5373" actId="478"/>
          <ac:picMkLst>
            <pc:docMk/>
            <pc:sldMk cId="316867821" sldId="572"/>
            <ac:picMk id="21" creationId="{B4645BF9-DDA4-4477-A3F9-274217B5EF6F}"/>
          </ac:picMkLst>
        </pc:picChg>
        <pc:picChg chg="mod">
          <ac:chgData name="이지형" userId="3d4594d6552e6340" providerId="LiveId" clId="{EE297B3C-25BC-4F56-B611-FDAB13800133}" dt="2018-02-08T06:22:34.843" v="5382" actId="1076"/>
          <ac:picMkLst>
            <pc:docMk/>
            <pc:sldMk cId="316867821" sldId="572"/>
            <ac:picMk id="25" creationId="{2D83DD38-95AA-437B-95B7-E244194B087E}"/>
          </ac:picMkLst>
        </pc:pic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9" creationId="{53BA64F9-13F0-41B6-ACE3-41E9E823465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3" creationId="{F334F570-C127-419A-94C9-ACF77F19C2FC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6" creationId="{48731E02-4986-4FEC-A85E-90C71A97051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9" creationId="{7891468D-ABF9-4767-AB47-140051ABE63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2" creationId="{5B6EF7F7-D4A8-420D-B48D-DE6E6C5D6EF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2" creationId="{079EB124-199C-4480-9CB1-FE2628892C2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3" creationId="{180F2673-066B-4AE0-9A2C-5BF290CB5D7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4" creationId="{F7CEBCC7-2298-4D36-B247-442B5E95DF9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5" creationId="{1AE88AB7-42DE-4458-8024-A9C09C26E84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6" creationId="{4E1F3A94-6775-4A36-B7BB-50CA554860F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8" creationId="{941B8E47-FE2E-411A-93BE-1777524CA0C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9" creationId="{B5126FC5-4A9D-4D92-BEC9-C1B46399B4A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50" creationId="{151E58E3-6A37-439D-9FC7-A833EB17DCF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51" creationId="{A25A76C5-0A0F-4C2D-AEE7-9D5868C7924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52" creationId="{C68E2490-5E44-4E36-AF02-DECE5F2273A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58" creationId="{EA279F5A-E374-4584-B3D6-3BF20E330C0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59" creationId="{F96BFA1B-43E2-4668-845B-2E5440B718C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0" creationId="{A6F4C7DF-B33D-4A3D-9D55-26B97B2CB4D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1" creationId="{6ACF30FA-2CC4-40CF-89F9-CAE310F1B2D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2" creationId="{7E430B01-9F2D-4EA3-A559-F88A3211FD7C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4" creationId="{E9B8A8D5-9232-4507-907F-1408F5CC920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5" creationId="{0B22F5BB-287E-4A40-BA30-F0B38735090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6" creationId="{1749A8C2-08A5-4278-91B3-AFDCBDF10624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7" creationId="{0D3C41E4-420E-43C9-BFD1-7E2D0439C31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8" creationId="{3BF2B365-E59B-4D3A-92F7-7FC5D969AFA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79" creationId="{2DE17314-C0EA-423E-B002-CFA0DE40B5F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0" creationId="{613EBA14-D931-4961-A674-8AEEA50450A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1" creationId="{7BE6D1BF-8418-4567-BCF9-79A32B6B207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2" creationId="{165661F9-887C-4D5A-99B4-E5CAD65AB62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3" creationId="{EF6CD9EA-6F03-4101-AB71-0A7E1705B2D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5" creationId="{9AB5861D-9B13-435D-953E-E82EAB94EC8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6" creationId="{5C15F27B-3D7B-4C48-BF76-0A2D6AD1203A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7" creationId="{CE537AA5-D548-49AC-9BC5-8798BABA5FC4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8" creationId="{ADB83615-A81E-4E65-82E4-600FD54C39C0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9" creationId="{5E02CA7C-5F9F-4D53-A280-3E43B504ECC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0" creationId="{1549D59F-258B-4C81-9BF8-83EAB7D7DB3C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1" creationId="{C1E932EA-560E-4430-A502-D655460AB5F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2" creationId="{407E7D48-A7A3-4778-870C-2083FFF0A909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3" creationId="{6E24BA3C-F2DF-4895-B04B-9215DC01419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4" creationId="{1003939D-1266-4C59-87D6-049C6C45691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6" creationId="{8596002F-3D0A-4D1B-9594-888078F6A04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7" creationId="{87FEDB5E-E269-445C-8D25-9462A04A3B1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8" creationId="{A4ADF788-C776-487C-AE97-EB1DDDE0787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9" creationId="{E164B54A-0ED8-402C-93CC-9DF4E252B644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0" creationId="{62B32381-7BCD-496F-A81D-9C12E86C2F94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1" creationId="{1CEE2306-F7C9-490E-8434-9C4FA74FA65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2" creationId="{6F7E9917-6B9B-4306-B4AD-06CE8B0C1AC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3" creationId="{790A6F06-0E3A-46D9-A0CE-849010396E1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4" creationId="{1449D25E-0B3E-421C-8AF5-18D2AC123FFB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5" creationId="{E7EE1408-74FB-456A-B320-B72FCACC2C1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6" creationId="{A79BFF52-5767-441E-A17A-585560A3D79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10" creationId="{FBE22F9F-0F7E-4D1D-A549-1B3F1B42382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12" creationId="{F331A39B-F049-4A3B-9DFF-E5EB8042835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14" creationId="{339A6CD7-FE33-46EE-A27B-9C7F0F41272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16" creationId="{2BC0D42B-DCDF-4085-B6C9-02296635D28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27" creationId="{630B5C7B-7EF9-476D-ADD9-04CFFDE4FCD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28" creationId="{2A24DA44-80F7-4433-9031-391C3BF13F8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30" creationId="{58140094-F8E1-4B7C-8115-8B6493AE966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33" creationId="{314B14EE-C750-483B-B1B3-79EF369C342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35" creationId="{317A6346-13BA-4BEF-AFE2-A7174A7449C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36" creationId="{4B3ADAA9-861E-4239-B3AB-A91C81FBE169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47" creationId="{CE5A3366-3EAE-4BC7-AB07-EC8F15AE34C9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48" creationId="{2E720D1F-A8C9-4570-8230-0E689BDC440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50" creationId="{60FA9DBE-430A-4724-9C79-9DB186011FF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62" creationId="{459E8BEF-8EA0-4667-A534-ADA8F5E6681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64" creationId="{F5EDA106-5D9C-49FE-8B2C-6EF8CB524C0C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66" creationId="{F45A85FF-1176-4512-A743-84681DE148F9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67" creationId="{06C8139F-CB46-4CF6-9576-D83EC66B3D5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69" creationId="{8527EC60-E7F7-4225-AFD0-88828500A95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71" creationId="{DA59161E-A068-464C-9E73-850370577CB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74" creationId="{147B2EDE-4912-4EDC-82E6-DFA12D60E8E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76" creationId="{02DDDE2F-6D6F-47E0-9A85-33DD35C3029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82" creationId="{0D208026-70A3-4790-AE2C-E79DE9CCE58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83" creationId="{2F8E1B24-F8B5-4673-B4C0-8A8A5E578C8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85" creationId="{3FA0E9B7-70A1-4A7B-83A2-A3F682BEB47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16" creationId="{5A4B29BE-5FC5-4936-8F02-63D8CCA9D26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18" creationId="{D9664CDD-0849-44F7-B2CA-43F6B68C698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20" creationId="{E0623BCA-2C6C-4E3F-95DB-B68BB17DF00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21" creationId="{F6A8CC36-0363-4D55-AEFD-537628BBB0DB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23" creationId="{F891F5A8-A40A-4633-9CD4-AC316C7D313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25" creationId="{D9478F6F-78AB-4ABB-8C47-F743BE49184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30" creationId="{07C25A61-0D78-48FA-A7F1-456610E1B1E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37" creationId="{D6BB428B-29FE-4CDE-8D2A-5851BCB6426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38" creationId="{F4B9D672-39B1-4C1F-86F7-45CA5461BFF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39" creationId="{5C372ACB-65C3-4F97-843B-2E068815C9F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42" creationId="{ECFBBA68-93C9-4F4C-A4A6-276462DB57CB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43" creationId="{D8485FC5-AA5F-4B14-B24D-A9C4F8F8514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44" creationId="{75B81FCA-B7CE-491E-AAFD-17DC38A7E29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46" creationId="{8A07224B-AD1F-40BF-AD4C-86FE72D747B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52" creationId="{4D670EAC-4F11-4789-A374-7A7CFC99BFB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54" creationId="{6A4886A0-003E-4E44-9EB1-C092EA36877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56" creationId="{607973D4-6B67-4827-8B0E-02C718C1020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58" creationId="{169792FF-8718-490C-B07A-275D8D9F487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61" creationId="{D15BA135-D048-488A-ADC7-9AA3CA2098F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63" creationId="{572FA92C-89DC-4A29-A9AB-A2DC3BD184A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65" creationId="{727323B7-EA54-49A2-B301-23101D9C994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85" creationId="{BBA1BAB2-4035-4C00-A6A5-9332867D35B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86" creationId="{D2A6AEA4-998E-48FE-BE26-725E19F0559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89" creationId="{93C7A43A-0E8E-4D78-9C78-3F6BEDBFF02C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90" creationId="{7D8DAC50-7F8C-4F83-9F55-3BF31716BE34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93" creationId="{55C254FE-A0E6-481D-8AE3-004CD50CBA9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94" creationId="{1A887B49-237A-46DF-BAA1-EEEC08353ED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00" creationId="{2BA3EBA6-DFFC-4685-B713-CC7A9BF3380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03" creationId="{3B3096AF-9A36-42D1-92E0-0708EDE6A24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04" creationId="{8E845A09-4F9C-4845-A4CA-2B74653903D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06" creationId="{FB517B5D-C7B2-434A-AC1A-5378997B992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08" creationId="{116E3445-7A97-4008-B341-5F6E1B3CB129}"/>
          </ac:cxnSpMkLst>
        </pc:cxnChg>
      </pc:sldChg>
      <pc:sldChg chg="addSp delSp modSp add ord">
        <pc:chgData name="이지형" userId="3d4594d6552e6340" providerId="LiveId" clId="{EE297B3C-25BC-4F56-B611-FDAB13800133}" dt="2018-02-08T06:32:34.045" v="5517" actId="1076"/>
        <pc:sldMkLst>
          <pc:docMk/>
          <pc:sldMk cId="1156123142" sldId="573"/>
        </pc:sldMkLst>
        <pc:spChg chg="mod">
          <ac:chgData name="이지형" userId="3d4594d6552e6340" providerId="LiveId" clId="{EE297B3C-25BC-4F56-B611-FDAB13800133}" dt="2018-02-08T06:26:14.856" v="5394" actId="1076"/>
          <ac:spMkLst>
            <pc:docMk/>
            <pc:sldMk cId="1156123142" sldId="573"/>
            <ac:spMk id="3" creationId="{4D78E470-48AE-472E-A4EB-D08C68D9B912}"/>
          </ac:spMkLst>
        </pc:spChg>
        <pc:spChg chg="mod">
          <ac:chgData name="이지형" userId="3d4594d6552e6340" providerId="LiveId" clId="{EE297B3C-25BC-4F56-B611-FDAB13800133}" dt="2018-02-08T06:32:28.312" v="5516" actId="1076"/>
          <ac:spMkLst>
            <pc:docMk/>
            <pc:sldMk cId="1156123142" sldId="573"/>
            <ac:spMk id="4" creationId="{1793276E-6036-4CD9-BF12-8AF6EA368114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5" creationId="{7FA391A7-1CA8-402F-9A44-7FA5747314F8}"/>
          </ac:spMkLst>
        </pc:spChg>
        <pc:spChg chg="add del mod">
          <ac:chgData name="이지형" userId="3d4594d6552e6340" providerId="LiveId" clId="{EE297B3C-25BC-4F56-B611-FDAB13800133}" dt="2018-02-08T06:27:08.096" v="5401" actId="478"/>
          <ac:spMkLst>
            <pc:docMk/>
            <pc:sldMk cId="1156123142" sldId="573"/>
            <ac:spMk id="6" creationId="{723E628C-7247-42EE-9A10-409E1A9E3AEC}"/>
          </ac:spMkLst>
        </pc:spChg>
        <pc:spChg chg="add del mod">
          <ac:chgData name="이지형" userId="3d4594d6552e6340" providerId="LiveId" clId="{EE297B3C-25BC-4F56-B611-FDAB13800133}" dt="2018-02-08T06:27:09.666" v="5402" actId="478"/>
          <ac:spMkLst>
            <pc:docMk/>
            <pc:sldMk cId="1156123142" sldId="573"/>
            <ac:spMk id="7" creationId="{E78014B3-144B-42FB-B749-3AE97BF0A42B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8" creationId="{B9A87C14-57F8-4ACA-BC84-F03BF477EF20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12" creationId="{9A53D731-053B-45AC-89D8-8F8846DEB9A6}"/>
          </ac:spMkLst>
        </pc:spChg>
        <pc:spChg chg="add del mod">
          <ac:chgData name="이지형" userId="3d4594d6552e6340" providerId="LiveId" clId="{EE297B3C-25BC-4F56-B611-FDAB13800133}" dt="2018-02-08T06:27:10.897" v="5403" actId="478"/>
          <ac:spMkLst>
            <pc:docMk/>
            <pc:sldMk cId="1156123142" sldId="573"/>
            <ac:spMk id="14" creationId="{E62191FA-115D-4769-96EE-8E4DE5C1E244}"/>
          </ac:spMkLst>
        </pc:spChg>
        <pc:spChg chg="add del mod">
          <ac:chgData name="이지형" userId="3d4594d6552e6340" providerId="LiveId" clId="{EE297B3C-25BC-4F56-B611-FDAB13800133}" dt="2018-02-08T06:27:06.603" v="5400" actId="478"/>
          <ac:spMkLst>
            <pc:docMk/>
            <pc:sldMk cId="1156123142" sldId="573"/>
            <ac:spMk id="15" creationId="{5597A1E7-B73E-4954-9108-B60DC9731D4F}"/>
          </ac:spMkLst>
        </pc:spChg>
        <pc:spChg chg="add del mod">
          <ac:chgData name="이지형" userId="3d4594d6552e6340" providerId="LiveId" clId="{EE297B3C-25BC-4F56-B611-FDAB13800133}" dt="2018-02-08T06:27:18.985" v="5407" actId="478"/>
          <ac:spMkLst>
            <pc:docMk/>
            <pc:sldMk cId="1156123142" sldId="573"/>
            <ac:spMk id="16" creationId="{38F01A9F-D352-4980-99DE-9D3F488305A5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17" creationId="{9CCF16A8-95B0-4322-8F31-F7283C7E2557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18" creationId="{0049E6BD-972C-45E0-80E1-9A1A6AE6092D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19" creationId="{DBA06E9F-646D-4971-9264-47D4813DE688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21" creationId="{6CC583F4-F035-41ED-B313-48949DC21E3C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2" creationId="{36589A07-3BF1-4FB3-8547-193D869A5D01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3" creationId="{B73E14A7-6A0C-4472-AE32-929ACFDE7837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4" creationId="{903A189F-B64E-45BA-B9D9-733861C7F49D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5" creationId="{BDF4CDAA-7EB4-472E-A1A1-615A37EA3678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6" creationId="{477BEA3F-33B7-4E42-B414-697CE0F8004A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7" creationId="{8D651B89-EADF-480B-A0FA-08749DE190E2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28" creationId="{D5CB822E-E943-4F76-BD95-98922ECFB0BE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29" creationId="{608A47E8-1A70-45BF-A1F0-8B23521B1AF8}"/>
          </ac:spMkLst>
        </pc:spChg>
        <pc:spChg chg="add mod">
          <ac:chgData name="이지형" userId="3d4594d6552e6340" providerId="LiveId" clId="{EE297B3C-25BC-4F56-B611-FDAB13800133}" dt="2018-02-08T06:29:17.703" v="5456" actId="164"/>
          <ac:spMkLst>
            <pc:docMk/>
            <pc:sldMk cId="1156123142" sldId="573"/>
            <ac:spMk id="35" creationId="{285C4123-A18C-4A44-935B-F2D856B4EAB7}"/>
          </ac:spMkLst>
        </pc:spChg>
        <pc:spChg chg="add del mod">
          <ac:chgData name="이지형" userId="3d4594d6552e6340" providerId="LiveId" clId="{EE297B3C-25BC-4F56-B611-FDAB13800133}" dt="2018-02-08T06:29:02.144" v="5448" actId="478"/>
          <ac:spMkLst>
            <pc:docMk/>
            <pc:sldMk cId="1156123142" sldId="573"/>
            <ac:spMk id="39" creationId="{C6694350-F399-43A6-B206-1996FB6918C8}"/>
          </ac:spMkLst>
        </pc:spChg>
        <pc:spChg chg="add mod">
          <ac:chgData name="이지형" userId="3d4594d6552e6340" providerId="LiveId" clId="{EE297B3C-25BC-4F56-B611-FDAB13800133}" dt="2018-02-08T06:29:17.703" v="5456" actId="164"/>
          <ac:spMkLst>
            <pc:docMk/>
            <pc:sldMk cId="1156123142" sldId="573"/>
            <ac:spMk id="41" creationId="{EC0C9E14-9514-486B-8D8D-8D2294A80DE3}"/>
          </ac:spMkLst>
        </pc:spChg>
        <pc:spChg chg="add del mod">
          <ac:chgData name="이지형" userId="3d4594d6552e6340" providerId="LiveId" clId="{EE297B3C-25BC-4F56-B611-FDAB13800133}" dt="2018-02-08T06:29:02.144" v="5448" actId="478"/>
          <ac:spMkLst>
            <pc:docMk/>
            <pc:sldMk cId="1156123142" sldId="573"/>
            <ac:spMk id="43" creationId="{0BDACA62-38F3-4D6B-96CF-CAC803155A45}"/>
          </ac:spMkLst>
        </pc:spChg>
        <pc:spChg chg="add mod">
          <ac:chgData name="이지형" userId="3d4594d6552e6340" providerId="LiveId" clId="{EE297B3C-25BC-4F56-B611-FDAB13800133}" dt="2018-02-08T06:29:17.703" v="5456" actId="164"/>
          <ac:spMkLst>
            <pc:docMk/>
            <pc:sldMk cId="1156123142" sldId="573"/>
            <ac:spMk id="44" creationId="{EC9E2BE4-9DFA-481D-989A-A7F5FAF159F9}"/>
          </ac:spMkLst>
        </pc:spChg>
        <pc:spChg chg="add del mod">
          <ac:chgData name="이지형" userId="3d4594d6552e6340" providerId="LiveId" clId="{EE297B3C-25BC-4F56-B611-FDAB13800133}" dt="2018-02-08T06:29:02.144" v="5448" actId="478"/>
          <ac:spMkLst>
            <pc:docMk/>
            <pc:sldMk cId="1156123142" sldId="573"/>
            <ac:spMk id="45" creationId="{2FC5AE86-591A-4412-AED8-B1141E3C69BA}"/>
          </ac:spMkLst>
        </pc:spChg>
        <pc:spChg chg="add del">
          <ac:chgData name="이지형" userId="3d4594d6552e6340" providerId="LiveId" clId="{EE297B3C-25BC-4F56-B611-FDAB13800133}" dt="2018-02-08T06:29:06.917" v="5450" actId="1076"/>
          <ac:spMkLst>
            <pc:docMk/>
            <pc:sldMk cId="1156123142" sldId="573"/>
            <ac:spMk id="46" creationId="{F7FEA867-133A-43FB-9D80-4FA976C19E18}"/>
          </ac:spMkLst>
        </pc:spChg>
        <pc:spChg chg="add del">
          <ac:chgData name="이지형" userId="3d4594d6552e6340" providerId="LiveId" clId="{EE297B3C-25BC-4F56-B611-FDAB13800133}" dt="2018-02-08T06:29:06.917" v="5450" actId="1076"/>
          <ac:spMkLst>
            <pc:docMk/>
            <pc:sldMk cId="1156123142" sldId="573"/>
            <ac:spMk id="51" creationId="{FBF70184-471D-428A-8D65-2E4FB26C9587}"/>
          </ac:spMkLst>
        </pc:spChg>
        <pc:spChg chg="add del">
          <ac:chgData name="이지형" userId="3d4594d6552e6340" providerId="LiveId" clId="{EE297B3C-25BC-4F56-B611-FDAB13800133}" dt="2018-02-08T06:29:06.917" v="5450" actId="1076"/>
          <ac:spMkLst>
            <pc:docMk/>
            <pc:sldMk cId="1156123142" sldId="573"/>
            <ac:spMk id="52" creationId="{A7CC3706-EB38-400F-86B1-092201168F5B}"/>
          </ac:spMkLst>
        </pc:spChg>
        <pc:spChg chg="add del mod">
          <ac:chgData name="이지형" userId="3d4594d6552e6340" providerId="LiveId" clId="{EE297B3C-25BC-4F56-B611-FDAB13800133}" dt="2018-02-08T06:29:12.976" v="5453" actId="478"/>
          <ac:spMkLst>
            <pc:docMk/>
            <pc:sldMk cId="1156123142" sldId="573"/>
            <ac:spMk id="53" creationId="{E08DACCF-D4F2-4B7F-820E-376DD24051BA}"/>
          </ac:spMkLst>
        </pc:spChg>
        <pc:spChg chg="add del mod">
          <ac:chgData name="이지형" userId="3d4594d6552e6340" providerId="LiveId" clId="{EE297B3C-25BC-4F56-B611-FDAB13800133}" dt="2018-02-08T06:29:12.976" v="5453" actId="478"/>
          <ac:spMkLst>
            <pc:docMk/>
            <pc:sldMk cId="1156123142" sldId="573"/>
            <ac:spMk id="58" creationId="{FD06BC05-B4CF-4AC8-91D4-36FD3179A4C5}"/>
          </ac:spMkLst>
        </pc:spChg>
        <pc:spChg chg="add del mod">
          <ac:chgData name="이지형" userId="3d4594d6552e6340" providerId="LiveId" clId="{EE297B3C-25BC-4F56-B611-FDAB13800133}" dt="2018-02-08T06:29:12.976" v="5453" actId="478"/>
          <ac:spMkLst>
            <pc:docMk/>
            <pc:sldMk cId="1156123142" sldId="573"/>
            <ac:spMk id="59" creationId="{C953AE09-2F41-49B8-900F-BEA87D7F45C2}"/>
          </ac:spMkLst>
        </pc:spChg>
        <pc:spChg chg="add del">
          <ac:chgData name="이지형" userId="3d4594d6552e6340" providerId="LiveId" clId="{EE297B3C-25BC-4F56-B611-FDAB13800133}" dt="2018-02-08T06:29:16.771" v="5455" actId="1076"/>
          <ac:spMkLst>
            <pc:docMk/>
            <pc:sldMk cId="1156123142" sldId="573"/>
            <ac:spMk id="60" creationId="{7435BCD2-777A-4374-B80A-212D0A046296}"/>
          </ac:spMkLst>
        </pc:spChg>
        <pc:spChg chg="add del">
          <ac:chgData name="이지형" userId="3d4594d6552e6340" providerId="LiveId" clId="{EE297B3C-25BC-4F56-B611-FDAB13800133}" dt="2018-02-08T06:29:16.771" v="5455" actId="1076"/>
          <ac:spMkLst>
            <pc:docMk/>
            <pc:sldMk cId="1156123142" sldId="573"/>
            <ac:spMk id="65" creationId="{22686D86-097F-4CAF-93D8-0335C8F9156F}"/>
          </ac:spMkLst>
        </pc:spChg>
        <pc:spChg chg="add del">
          <ac:chgData name="이지형" userId="3d4594d6552e6340" providerId="LiveId" clId="{EE297B3C-25BC-4F56-B611-FDAB13800133}" dt="2018-02-08T06:29:16.771" v="5455" actId="1076"/>
          <ac:spMkLst>
            <pc:docMk/>
            <pc:sldMk cId="1156123142" sldId="573"/>
            <ac:spMk id="66" creationId="{E7067D53-42CD-42F4-9828-84C63B9C02DD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4" creationId="{61DB1559-DAC8-4C46-AD13-AFD03A3A8ECB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5" creationId="{68A03F8C-CAED-4256-996F-A47DACCC0CF7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6" creationId="{D0CFBFE4-9198-4E35-B114-15A84937D120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7" creationId="{1AE52D6C-CA0D-404E-A7FE-DF90A90A75F9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8" creationId="{CF0F2DD9-0B92-4C29-8025-B5799DBEE625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9" creationId="{5909070D-1CC9-4B0B-8B74-77235E609C94}"/>
          </ac:spMkLst>
        </pc:spChg>
        <pc:spChg chg="add del mod">
          <ac:chgData name="이지형" userId="3d4594d6552e6340" providerId="LiveId" clId="{EE297B3C-25BC-4F56-B611-FDAB13800133}" dt="2018-02-08T06:30:38.896" v="5481" actId="478"/>
          <ac:spMkLst>
            <pc:docMk/>
            <pc:sldMk cId="1156123142" sldId="573"/>
            <ac:spMk id="91" creationId="{CBF8A415-AC5F-4673-94EC-45F52CDDD96B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93" creationId="{2A8BE181-48C5-4C87-A6AB-D3462679E515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94" creationId="{16E014AE-E56C-4AE4-8464-3E2E26477224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96" creationId="{BD8D325B-549C-4BE2-9647-0048DC4DB6C2}"/>
          </ac:spMkLst>
        </pc:spChg>
        <pc:grpChg chg="add mod">
          <ac:chgData name="이지형" userId="3d4594d6552e6340" providerId="LiveId" clId="{EE297B3C-25BC-4F56-B611-FDAB13800133}" dt="2018-02-08T06:32:34.045" v="5517" actId="1076"/>
          <ac:grpSpMkLst>
            <pc:docMk/>
            <pc:sldMk cId="1156123142" sldId="573"/>
            <ac:grpSpMk id="67" creationId="{1576AAD5-D62B-4535-A50D-7A8991EA7170}"/>
          </ac:grpSpMkLst>
        </pc:grpChg>
        <pc:grpChg chg="add mod">
          <ac:chgData name="이지형" userId="3d4594d6552e6340" providerId="LiveId" clId="{EE297B3C-25BC-4F56-B611-FDAB13800133}" dt="2018-02-08T06:32:34.045" v="5517" actId="1076"/>
          <ac:grpSpMkLst>
            <pc:docMk/>
            <pc:sldMk cId="1156123142" sldId="573"/>
            <ac:grpSpMk id="68" creationId="{C024F566-C48A-4C2A-B442-4D2A3EBCE98E}"/>
          </ac:grpSpMkLst>
        </pc:grpChg>
        <pc:grpChg chg="add mod">
          <ac:chgData name="이지형" userId="3d4594d6552e6340" providerId="LiveId" clId="{EE297B3C-25BC-4F56-B611-FDAB13800133}" dt="2018-02-08T06:32:34.045" v="5517" actId="1076"/>
          <ac:grpSpMkLst>
            <pc:docMk/>
            <pc:sldMk cId="1156123142" sldId="573"/>
            <ac:grpSpMk id="76" creationId="{2737A8C8-1CD5-43BF-880A-3683245618A3}"/>
          </ac:grpSpMkLst>
        </pc:grp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9" creationId="{AA617F88-D742-4565-83B4-821776C2A08D}"/>
          </ac:cxnSpMkLst>
        </pc:cxn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10" creationId="{20AE93DA-E0BE-4A0E-8491-468CDBFBA044}"/>
          </ac:cxnSpMkLst>
        </pc:cxn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11" creationId="{BC1C96E3-DD39-434D-9BC5-1D948EC0BCCB}"/>
          </ac:cxnSpMkLst>
        </pc:cxn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13" creationId="{29D0341B-A3FF-4FA8-929E-2C0541CF90FC}"/>
          </ac:cxnSpMkLst>
        </pc:cxn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20" creationId="{ACC828AF-F15A-4A63-96E5-726625697EED}"/>
          </ac:cxnSpMkLst>
        </pc:cxnChg>
        <pc:cxnChg chg="add mod">
          <ac:chgData name="이지형" userId="3d4594d6552e6340" providerId="LiveId" clId="{EE297B3C-25BC-4F56-B611-FDAB13800133}" dt="2018-02-08T06:29:17.703" v="5456" actId="164"/>
          <ac:cxnSpMkLst>
            <pc:docMk/>
            <pc:sldMk cId="1156123142" sldId="573"/>
            <ac:cxnSpMk id="36" creationId="{8F2D80A3-2A43-483D-8678-F9FE540E0DA3}"/>
          </ac:cxnSpMkLst>
        </pc:cxnChg>
        <pc:cxnChg chg="add mod">
          <ac:chgData name="이지형" userId="3d4594d6552e6340" providerId="LiveId" clId="{EE297B3C-25BC-4F56-B611-FDAB13800133}" dt="2018-02-08T06:29:17.703" v="5456" actId="164"/>
          <ac:cxnSpMkLst>
            <pc:docMk/>
            <pc:sldMk cId="1156123142" sldId="573"/>
            <ac:cxnSpMk id="37" creationId="{AC1AFD3F-E73E-4E6F-8B22-41CC083646AD}"/>
          </ac:cxnSpMkLst>
        </pc:cxnChg>
        <pc:cxnChg chg="add mod">
          <ac:chgData name="이지형" userId="3d4594d6552e6340" providerId="LiveId" clId="{EE297B3C-25BC-4F56-B611-FDAB13800133}" dt="2018-02-08T06:29:17.703" v="5456" actId="164"/>
          <ac:cxnSpMkLst>
            <pc:docMk/>
            <pc:sldMk cId="1156123142" sldId="573"/>
            <ac:cxnSpMk id="38" creationId="{32C8D057-D575-4C5E-9F33-68CDE8BCA706}"/>
          </ac:cxnSpMkLst>
        </pc:cxnChg>
        <pc:cxnChg chg="add mod">
          <ac:chgData name="이지형" userId="3d4594d6552e6340" providerId="LiveId" clId="{EE297B3C-25BC-4F56-B611-FDAB13800133}" dt="2018-02-08T06:29:17.703" v="5456" actId="164"/>
          <ac:cxnSpMkLst>
            <pc:docMk/>
            <pc:sldMk cId="1156123142" sldId="573"/>
            <ac:cxnSpMk id="40" creationId="{0F7E5636-A761-4FAA-9B3E-FE88831D4B28}"/>
          </ac:cxnSpMkLst>
        </pc:cxnChg>
        <pc:cxnChg chg="add del mod">
          <ac:chgData name="이지형" userId="3d4594d6552e6340" providerId="LiveId" clId="{EE297B3C-25BC-4F56-B611-FDAB13800133}" dt="2018-02-08T06:29:02.144" v="5448" actId="478"/>
          <ac:cxnSpMkLst>
            <pc:docMk/>
            <pc:sldMk cId="1156123142" sldId="573"/>
            <ac:cxnSpMk id="42" creationId="{7242B301-9A56-4DD3-87FE-E1546778E07D}"/>
          </ac:cxnSpMkLst>
        </pc:cxnChg>
        <pc:cxnChg chg="add del">
          <ac:chgData name="이지형" userId="3d4594d6552e6340" providerId="LiveId" clId="{EE297B3C-25BC-4F56-B611-FDAB13800133}" dt="2018-02-08T06:29:06.917" v="5450" actId="1076"/>
          <ac:cxnSpMkLst>
            <pc:docMk/>
            <pc:sldMk cId="1156123142" sldId="573"/>
            <ac:cxnSpMk id="47" creationId="{922BBD8B-2B5A-4A14-A9E8-738FB5FBA4E0}"/>
          </ac:cxnSpMkLst>
        </pc:cxnChg>
        <pc:cxnChg chg="add del">
          <ac:chgData name="이지형" userId="3d4594d6552e6340" providerId="LiveId" clId="{EE297B3C-25BC-4F56-B611-FDAB13800133}" dt="2018-02-08T06:29:06.917" v="5450" actId="1076"/>
          <ac:cxnSpMkLst>
            <pc:docMk/>
            <pc:sldMk cId="1156123142" sldId="573"/>
            <ac:cxnSpMk id="48" creationId="{EF58A7B2-8C80-4BD8-B4A0-0A971BACC946}"/>
          </ac:cxnSpMkLst>
        </pc:cxnChg>
        <pc:cxnChg chg="add del">
          <ac:chgData name="이지형" userId="3d4594d6552e6340" providerId="LiveId" clId="{EE297B3C-25BC-4F56-B611-FDAB13800133}" dt="2018-02-08T06:29:06.917" v="5450" actId="1076"/>
          <ac:cxnSpMkLst>
            <pc:docMk/>
            <pc:sldMk cId="1156123142" sldId="573"/>
            <ac:cxnSpMk id="49" creationId="{3A2834BC-19B8-47AD-B9FB-27B647E6D9EE}"/>
          </ac:cxnSpMkLst>
        </pc:cxnChg>
        <pc:cxnChg chg="add del">
          <ac:chgData name="이지형" userId="3d4594d6552e6340" providerId="LiveId" clId="{EE297B3C-25BC-4F56-B611-FDAB13800133}" dt="2018-02-08T06:29:06.917" v="5450" actId="1076"/>
          <ac:cxnSpMkLst>
            <pc:docMk/>
            <pc:sldMk cId="1156123142" sldId="573"/>
            <ac:cxnSpMk id="50" creationId="{99E54BB6-E9AB-4DC5-9228-66F57DDF16C4}"/>
          </ac:cxnSpMkLst>
        </pc:cxnChg>
        <pc:cxnChg chg="add del mod">
          <ac:chgData name="이지형" userId="3d4594d6552e6340" providerId="LiveId" clId="{EE297B3C-25BC-4F56-B611-FDAB13800133}" dt="2018-02-08T06:29:12.976" v="5453" actId="478"/>
          <ac:cxnSpMkLst>
            <pc:docMk/>
            <pc:sldMk cId="1156123142" sldId="573"/>
            <ac:cxnSpMk id="54" creationId="{8A2D6111-96AE-4577-97BB-70FCE6335B05}"/>
          </ac:cxnSpMkLst>
        </pc:cxnChg>
        <pc:cxnChg chg="add del mod">
          <ac:chgData name="이지형" userId="3d4594d6552e6340" providerId="LiveId" clId="{EE297B3C-25BC-4F56-B611-FDAB13800133}" dt="2018-02-08T06:29:12.976" v="5453" actId="478"/>
          <ac:cxnSpMkLst>
            <pc:docMk/>
            <pc:sldMk cId="1156123142" sldId="573"/>
            <ac:cxnSpMk id="55" creationId="{5BE354AA-EFAD-4DDE-AD8E-2DDC40E4AF9C}"/>
          </ac:cxnSpMkLst>
        </pc:cxnChg>
        <pc:cxnChg chg="add del mod">
          <ac:chgData name="이지형" userId="3d4594d6552e6340" providerId="LiveId" clId="{EE297B3C-25BC-4F56-B611-FDAB13800133}" dt="2018-02-08T06:29:12.976" v="5453" actId="478"/>
          <ac:cxnSpMkLst>
            <pc:docMk/>
            <pc:sldMk cId="1156123142" sldId="573"/>
            <ac:cxnSpMk id="56" creationId="{C4CCEEB9-7153-42BE-8F2F-CE6996C2AA8F}"/>
          </ac:cxnSpMkLst>
        </pc:cxnChg>
        <pc:cxnChg chg="add del mod">
          <ac:chgData name="이지형" userId="3d4594d6552e6340" providerId="LiveId" clId="{EE297B3C-25BC-4F56-B611-FDAB13800133}" dt="2018-02-08T06:29:12.976" v="5453" actId="478"/>
          <ac:cxnSpMkLst>
            <pc:docMk/>
            <pc:sldMk cId="1156123142" sldId="573"/>
            <ac:cxnSpMk id="57" creationId="{BD5C2064-AA2D-42EC-8AC4-DF8074BAAB82}"/>
          </ac:cxnSpMkLst>
        </pc:cxnChg>
        <pc:cxnChg chg="add del">
          <ac:chgData name="이지형" userId="3d4594d6552e6340" providerId="LiveId" clId="{EE297B3C-25BC-4F56-B611-FDAB13800133}" dt="2018-02-08T06:29:16.771" v="5455" actId="1076"/>
          <ac:cxnSpMkLst>
            <pc:docMk/>
            <pc:sldMk cId="1156123142" sldId="573"/>
            <ac:cxnSpMk id="61" creationId="{50DC490A-8A80-4F07-8007-90C4C4A629B5}"/>
          </ac:cxnSpMkLst>
        </pc:cxnChg>
        <pc:cxnChg chg="add del">
          <ac:chgData name="이지형" userId="3d4594d6552e6340" providerId="LiveId" clId="{EE297B3C-25BC-4F56-B611-FDAB13800133}" dt="2018-02-08T06:29:16.771" v="5455" actId="1076"/>
          <ac:cxnSpMkLst>
            <pc:docMk/>
            <pc:sldMk cId="1156123142" sldId="573"/>
            <ac:cxnSpMk id="62" creationId="{445C913D-B314-4586-AA51-08101D47D1F4}"/>
          </ac:cxnSpMkLst>
        </pc:cxnChg>
        <pc:cxnChg chg="add del">
          <ac:chgData name="이지형" userId="3d4594d6552e6340" providerId="LiveId" clId="{EE297B3C-25BC-4F56-B611-FDAB13800133}" dt="2018-02-08T06:29:16.771" v="5455" actId="1076"/>
          <ac:cxnSpMkLst>
            <pc:docMk/>
            <pc:sldMk cId="1156123142" sldId="573"/>
            <ac:cxnSpMk id="63" creationId="{74B909D3-2577-49CB-9E7B-BAC42F29428D}"/>
          </ac:cxnSpMkLst>
        </pc:cxnChg>
        <pc:cxnChg chg="add del">
          <ac:chgData name="이지형" userId="3d4594d6552e6340" providerId="LiveId" clId="{EE297B3C-25BC-4F56-B611-FDAB13800133}" dt="2018-02-08T06:29:16.771" v="5455" actId="1076"/>
          <ac:cxnSpMkLst>
            <pc:docMk/>
            <pc:sldMk cId="1156123142" sldId="573"/>
            <ac:cxnSpMk id="64" creationId="{9048D292-25EF-4C9F-8C31-34814ED9F243}"/>
          </ac:cxnSpMkLst>
        </pc:cxnChg>
        <pc:cxnChg chg="add del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90" creationId="{4EB05B50-E4AD-4E1D-BA3A-EA3FDCB1AA48}"/>
          </ac:cxnSpMkLst>
        </pc:cxn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92" creationId="{649C4AC1-7B79-415E-9BEC-3504DBA1B2BB}"/>
          </ac:cxnSpMkLst>
        </pc:cxnChg>
      </pc:sldChg>
      <pc:sldChg chg="addSp modSp add">
        <pc:chgData name="이지형" userId="3d4594d6552e6340" providerId="LiveId" clId="{EE297B3C-25BC-4F56-B611-FDAB13800133}" dt="2018-02-08T06:34:22.867" v="5558" actId="1076"/>
        <pc:sldMkLst>
          <pc:docMk/>
          <pc:sldMk cId="3609332049" sldId="574"/>
        </pc:sldMkLst>
        <pc:spChg chg="mod">
          <ac:chgData name="이지형" userId="3d4594d6552e6340" providerId="LiveId" clId="{EE297B3C-25BC-4F56-B611-FDAB13800133}" dt="2018-02-08T06:33:24.887" v="5528" actId="20577"/>
          <ac:spMkLst>
            <pc:docMk/>
            <pc:sldMk cId="3609332049" sldId="574"/>
            <ac:spMk id="2" creationId="{A769934C-CD7C-455C-B9A8-BE9D6E59D9CC}"/>
          </ac:spMkLst>
        </pc:spChg>
        <pc:spChg chg="mod">
          <ac:chgData name="이지형" userId="3d4594d6552e6340" providerId="LiveId" clId="{EE297B3C-25BC-4F56-B611-FDAB13800133}" dt="2018-02-08T06:33:48.005" v="5551" actId="15"/>
          <ac:spMkLst>
            <pc:docMk/>
            <pc:sldMk cId="3609332049" sldId="574"/>
            <ac:spMk id="3" creationId="{00D87226-A187-4E96-A538-9B67366BBA82}"/>
          </ac:spMkLst>
        </pc:spChg>
        <pc:picChg chg="add mod">
          <ac:chgData name="이지형" userId="3d4594d6552e6340" providerId="LiveId" clId="{EE297B3C-25BC-4F56-B611-FDAB13800133}" dt="2018-02-08T06:34:18.530" v="5557" actId="1076"/>
          <ac:picMkLst>
            <pc:docMk/>
            <pc:sldMk cId="3609332049" sldId="574"/>
            <ac:picMk id="5" creationId="{4289B186-E869-4BD1-8E81-043824FC1D48}"/>
          </ac:picMkLst>
        </pc:picChg>
        <pc:picChg chg="add mod">
          <ac:chgData name="이지형" userId="3d4594d6552e6340" providerId="LiveId" clId="{EE297B3C-25BC-4F56-B611-FDAB13800133}" dt="2018-02-08T06:34:22.867" v="5558" actId="1076"/>
          <ac:picMkLst>
            <pc:docMk/>
            <pc:sldMk cId="3609332049" sldId="574"/>
            <ac:picMk id="6" creationId="{0385DB70-0BE0-4341-B4E7-A944647A6E8E}"/>
          </ac:picMkLst>
        </pc:picChg>
      </pc:sldChg>
      <pc:sldChg chg="addSp modSp add">
        <pc:chgData name="이지형" userId="3d4594d6552e6340" providerId="LiveId" clId="{EE297B3C-25BC-4F56-B611-FDAB13800133}" dt="2018-02-08T06:35:21.793" v="5597" actId="14861"/>
        <pc:sldMkLst>
          <pc:docMk/>
          <pc:sldMk cId="3502799090" sldId="575"/>
        </pc:sldMkLst>
        <pc:spChg chg="mod">
          <ac:chgData name="이지형" userId="3d4594d6552e6340" providerId="LiveId" clId="{EE297B3C-25BC-4F56-B611-FDAB13800133}" dt="2018-02-08T06:34:33.593" v="5567" actId="20577"/>
          <ac:spMkLst>
            <pc:docMk/>
            <pc:sldMk cId="3502799090" sldId="575"/>
            <ac:spMk id="2" creationId="{54EE4440-24EC-4021-841A-1B35C6F3C190}"/>
          </ac:spMkLst>
        </pc:spChg>
        <pc:spChg chg="mod">
          <ac:chgData name="이지형" userId="3d4594d6552e6340" providerId="LiveId" clId="{EE297B3C-25BC-4F56-B611-FDAB13800133}" dt="2018-02-08T06:35:13.799" v="5594" actId="20577"/>
          <ac:spMkLst>
            <pc:docMk/>
            <pc:sldMk cId="3502799090" sldId="575"/>
            <ac:spMk id="3" creationId="{4C2B8676-E8B4-4636-BB1F-B422A9A3E631}"/>
          </ac:spMkLst>
        </pc:spChg>
        <pc:picChg chg="add mod">
          <ac:chgData name="이지형" userId="3d4594d6552e6340" providerId="LiveId" clId="{EE297B3C-25BC-4F56-B611-FDAB13800133}" dt="2018-02-08T06:35:21.793" v="5597" actId="14861"/>
          <ac:picMkLst>
            <pc:docMk/>
            <pc:sldMk cId="3502799090" sldId="575"/>
            <ac:picMk id="5" creationId="{50298AB1-B65F-4273-BF6B-F1ACD4F6E247}"/>
          </ac:picMkLst>
        </pc:picChg>
        <pc:picChg chg="add mod">
          <ac:chgData name="이지형" userId="3d4594d6552e6340" providerId="LiveId" clId="{EE297B3C-25BC-4F56-B611-FDAB13800133}" dt="2018-02-08T06:35:21.793" v="5597" actId="14861"/>
          <ac:picMkLst>
            <pc:docMk/>
            <pc:sldMk cId="3502799090" sldId="575"/>
            <ac:picMk id="6" creationId="{A031C4A1-ECF7-48E9-9543-3F597C2D8EDC}"/>
          </ac:picMkLst>
        </pc:picChg>
      </pc:sldChg>
      <pc:sldChg chg="addSp delSp modSp add">
        <pc:chgData name="이지형" userId="3d4594d6552e6340" providerId="LiveId" clId="{EE297B3C-25BC-4F56-B611-FDAB13800133}" dt="2018-02-08T06:37:13.854" v="5671" actId="114"/>
        <pc:sldMkLst>
          <pc:docMk/>
          <pc:sldMk cId="653234351" sldId="576"/>
        </pc:sldMkLst>
        <pc:spChg chg="mod">
          <ac:chgData name="이지형" userId="3d4594d6552e6340" providerId="LiveId" clId="{EE297B3C-25BC-4F56-B611-FDAB13800133}" dt="2018-02-08T06:35:34.887" v="5606" actId="20577"/>
          <ac:spMkLst>
            <pc:docMk/>
            <pc:sldMk cId="653234351" sldId="576"/>
            <ac:spMk id="2" creationId="{A1C18B01-603D-4A68-AC36-4216B8DE7196}"/>
          </ac:spMkLst>
        </pc:spChg>
        <pc:spChg chg="mod">
          <ac:chgData name="이지형" userId="3d4594d6552e6340" providerId="LiveId" clId="{EE297B3C-25BC-4F56-B611-FDAB13800133}" dt="2018-02-08T06:36:50.638" v="5644" actId="1076"/>
          <ac:spMkLst>
            <pc:docMk/>
            <pc:sldMk cId="653234351" sldId="576"/>
            <ac:spMk id="3" creationId="{73541F25-6F79-4B37-8425-55D337E52B51}"/>
          </ac:spMkLst>
        </pc:spChg>
        <pc:spChg chg="add del mod">
          <ac:chgData name="이지형" userId="3d4594d6552e6340" providerId="LiveId" clId="{EE297B3C-25BC-4F56-B611-FDAB13800133}" dt="2018-02-08T06:36:31.212" v="5636" actId="478"/>
          <ac:spMkLst>
            <pc:docMk/>
            <pc:sldMk cId="653234351" sldId="576"/>
            <ac:spMk id="8" creationId="{0EAB169C-A377-4CCE-8418-D95DDBC4F420}"/>
          </ac:spMkLst>
        </pc:spChg>
        <pc:spChg chg="add del mod">
          <ac:chgData name="이지형" userId="3d4594d6552e6340" providerId="LiveId" clId="{EE297B3C-25BC-4F56-B611-FDAB13800133}" dt="2018-02-08T06:36:33.256" v="5637" actId="478"/>
          <ac:spMkLst>
            <pc:docMk/>
            <pc:sldMk cId="653234351" sldId="576"/>
            <ac:spMk id="9" creationId="{62688510-AA41-424B-A641-9AF0BAE4A0AA}"/>
          </ac:spMkLst>
        </pc:spChg>
        <pc:spChg chg="add mod">
          <ac:chgData name="이지형" userId="3d4594d6552e6340" providerId="LiveId" clId="{EE297B3C-25BC-4F56-B611-FDAB13800133}" dt="2018-02-08T06:36:22.745" v="5633" actId="1076"/>
          <ac:spMkLst>
            <pc:docMk/>
            <pc:sldMk cId="653234351" sldId="576"/>
            <ac:spMk id="10" creationId="{F11C50F8-C785-4DB0-A7AE-9B6BCFFAEA15}"/>
          </ac:spMkLst>
        </pc:spChg>
        <pc:spChg chg="add del mod">
          <ac:chgData name="이지형" userId="3d4594d6552e6340" providerId="LiveId" clId="{EE297B3C-25BC-4F56-B611-FDAB13800133}" dt="2018-02-08T06:36:29.352" v="5635" actId="478"/>
          <ac:spMkLst>
            <pc:docMk/>
            <pc:sldMk cId="653234351" sldId="576"/>
            <ac:spMk id="11" creationId="{0AFC8B63-7B8A-40D7-A308-1CF2F5C49AD1}"/>
          </ac:spMkLst>
        </pc:spChg>
        <pc:spChg chg="add del mod">
          <ac:chgData name="이지형" userId="3d4594d6552e6340" providerId="LiveId" clId="{EE297B3C-25BC-4F56-B611-FDAB13800133}" dt="2018-02-08T06:36:33.256" v="5637" actId="478"/>
          <ac:spMkLst>
            <pc:docMk/>
            <pc:sldMk cId="653234351" sldId="576"/>
            <ac:spMk id="12" creationId="{3C200CF7-7595-4B48-9335-D0D82BC2BA56}"/>
          </ac:spMkLst>
        </pc:spChg>
        <pc:spChg chg="add mod">
          <ac:chgData name="이지형" userId="3d4594d6552e6340" providerId="LiveId" clId="{EE297B3C-25BC-4F56-B611-FDAB13800133}" dt="2018-02-08T06:37:03.331" v="5659" actId="1076"/>
          <ac:spMkLst>
            <pc:docMk/>
            <pc:sldMk cId="653234351" sldId="576"/>
            <ac:spMk id="13" creationId="{C57F0B05-D656-4681-909F-20E8EC4248E9}"/>
          </ac:spMkLst>
        </pc:spChg>
        <pc:spChg chg="add mod">
          <ac:chgData name="이지형" userId="3d4594d6552e6340" providerId="LiveId" clId="{EE297B3C-25BC-4F56-B611-FDAB13800133}" dt="2018-02-08T06:37:13.854" v="5671" actId="114"/>
          <ac:spMkLst>
            <pc:docMk/>
            <pc:sldMk cId="653234351" sldId="576"/>
            <ac:spMk id="14" creationId="{B859D2A2-26B8-4253-9FE5-E812BDF08AB9}"/>
          </ac:spMkLst>
        </pc:spChg>
        <pc:picChg chg="add mod">
          <ac:chgData name="이지형" userId="3d4594d6552e6340" providerId="LiveId" clId="{EE297B3C-25BC-4F56-B611-FDAB13800133}" dt="2018-02-08T06:36:44.509" v="5642" actId="14861"/>
          <ac:picMkLst>
            <pc:docMk/>
            <pc:sldMk cId="653234351" sldId="576"/>
            <ac:picMk id="5" creationId="{EAC943AB-D269-4BE0-8EEB-B9F5252F3B95}"/>
          </ac:picMkLst>
        </pc:picChg>
        <pc:cxnChg chg="add del mod">
          <ac:chgData name="이지형" userId="3d4594d6552e6340" providerId="LiveId" clId="{EE297B3C-25BC-4F56-B611-FDAB13800133}" dt="2018-02-08T06:36:31.212" v="5636" actId="478"/>
          <ac:cxnSpMkLst>
            <pc:docMk/>
            <pc:sldMk cId="653234351" sldId="576"/>
            <ac:cxnSpMk id="6" creationId="{26372C3C-5EE5-4CB3-856A-193B28062778}"/>
          </ac:cxnSpMkLst>
        </pc:cxnChg>
        <pc:cxnChg chg="add del mod">
          <ac:chgData name="이지형" userId="3d4594d6552e6340" providerId="LiveId" clId="{EE297B3C-25BC-4F56-B611-FDAB13800133}" dt="2018-02-08T06:36:33.256" v="5637" actId="478"/>
          <ac:cxnSpMkLst>
            <pc:docMk/>
            <pc:sldMk cId="653234351" sldId="576"/>
            <ac:cxnSpMk id="7" creationId="{D68E8D7D-04F6-4162-BB43-98C08EFA4E0D}"/>
          </ac:cxnSpMkLst>
        </pc:cxnChg>
      </pc:sldChg>
      <pc:sldChg chg="addSp delSp modSp add">
        <pc:chgData name="이지형" userId="3d4594d6552e6340" providerId="LiveId" clId="{EE297B3C-25BC-4F56-B611-FDAB13800133}" dt="2018-02-08T06:41:40.293" v="5794" actId="1035"/>
        <pc:sldMkLst>
          <pc:docMk/>
          <pc:sldMk cId="321785343" sldId="577"/>
        </pc:sldMkLst>
        <pc:spChg chg="mod">
          <ac:chgData name="이지형" userId="3d4594d6552e6340" providerId="LiveId" clId="{EE297B3C-25BC-4F56-B611-FDAB13800133}" dt="2018-02-08T06:37:31.334" v="5680" actId="20577"/>
          <ac:spMkLst>
            <pc:docMk/>
            <pc:sldMk cId="321785343" sldId="577"/>
            <ac:spMk id="2" creationId="{CB4A03B8-9BCC-4BC2-8810-88B7132AB9C4}"/>
          </ac:spMkLst>
        </pc:spChg>
        <pc:spChg chg="mod">
          <ac:chgData name="이지형" userId="3d4594d6552e6340" providerId="LiveId" clId="{EE297B3C-25BC-4F56-B611-FDAB13800133}" dt="2018-02-08T06:37:43.680" v="5682" actId="20577"/>
          <ac:spMkLst>
            <pc:docMk/>
            <pc:sldMk cId="321785343" sldId="577"/>
            <ac:spMk id="3" creationId="{604C71D9-99CC-4746-94F7-541DD23D5D39}"/>
          </ac:spMkLst>
        </pc:spChg>
        <pc:spChg chg="add del mod">
          <ac:chgData name="이지형" userId="3d4594d6552e6340" providerId="LiveId" clId="{EE297B3C-25BC-4F56-B611-FDAB13800133}" dt="2018-02-08T06:38:04.231" v="5686" actId="478"/>
          <ac:spMkLst>
            <pc:docMk/>
            <pc:sldMk cId="321785343" sldId="577"/>
            <ac:spMk id="7" creationId="{A000627A-B9D4-4F48-8ED8-046FFD9EC9E5}"/>
          </ac:spMkLst>
        </pc:spChg>
        <pc:spChg chg="add del mod">
          <ac:chgData name="이지형" userId="3d4594d6552e6340" providerId="LiveId" clId="{EE297B3C-25BC-4F56-B611-FDAB13800133}" dt="2018-02-08T06:38:09.571" v="5688" actId="478"/>
          <ac:spMkLst>
            <pc:docMk/>
            <pc:sldMk cId="321785343" sldId="577"/>
            <ac:spMk id="8" creationId="{443F8778-8762-448C-8B06-C99F0DA7F7D3}"/>
          </ac:spMkLst>
        </pc:spChg>
        <pc:spChg chg="add del mod">
          <ac:chgData name="이지형" userId="3d4594d6552e6340" providerId="LiveId" clId="{EE297B3C-25BC-4F56-B611-FDAB13800133}" dt="2018-02-08T06:38:09.571" v="5688" actId="478"/>
          <ac:spMkLst>
            <pc:docMk/>
            <pc:sldMk cId="321785343" sldId="577"/>
            <ac:spMk id="9" creationId="{CAAE8842-6B21-4424-AD86-0D3B700F17EE}"/>
          </ac:spMkLst>
        </pc:spChg>
        <pc:spChg chg="add mod">
          <ac:chgData name="이지형" userId="3d4594d6552e6340" providerId="LiveId" clId="{EE297B3C-25BC-4F56-B611-FDAB13800133}" dt="2018-02-08T06:41:40.293" v="5794" actId="1035"/>
          <ac:spMkLst>
            <pc:docMk/>
            <pc:sldMk cId="321785343" sldId="577"/>
            <ac:spMk id="11" creationId="{A823672E-93F9-493B-B1B1-613A6E749440}"/>
          </ac:spMkLst>
        </pc:spChg>
        <pc:spChg chg="add mod">
          <ac:chgData name="이지형" userId="3d4594d6552e6340" providerId="LiveId" clId="{EE297B3C-25BC-4F56-B611-FDAB13800133}" dt="2018-02-08T06:41:40.293" v="5794" actId="1035"/>
          <ac:spMkLst>
            <pc:docMk/>
            <pc:sldMk cId="321785343" sldId="577"/>
            <ac:spMk id="12" creationId="{12046380-A71B-481E-8C2F-3FAF8FF5D038}"/>
          </ac:spMkLst>
        </pc:spChg>
        <pc:spChg chg="add del mod">
          <ac:chgData name="이지형" userId="3d4594d6552e6340" providerId="LiveId" clId="{EE297B3C-25BC-4F56-B611-FDAB13800133}" dt="2018-02-08T06:39:07.663" v="5767" actId="478"/>
          <ac:spMkLst>
            <pc:docMk/>
            <pc:sldMk cId="321785343" sldId="577"/>
            <ac:spMk id="13" creationId="{B7840D15-664A-47D0-A807-FCF5FC660146}"/>
          </ac:spMkLst>
        </pc:spChg>
        <pc:spChg chg="add del mod">
          <ac:chgData name="이지형" userId="3d4594d6552e6340" providerId="LiveId" clId="{EE297B3C-25BC-4F56-B611-FDAB13800133}" dt="2018-02-08T06:38:04.231" v="5686" actId="478"/>
          <ac:spMkLst>
            <pc:docMk/>
            <pc:sldMk cId="321785343" sldId="577"/>
            <ac:spMk id="16" creationId="{5010DE6E-6B50-4C47-B108-3669EE43E08E}"/>
          </ac:spMkLst>
        </pc:spChg>
        <pc:spChg chg="add del mod">
          <ac:chgData name="이지형" userId="3d4594d6552e6340" providerId="LiveId" clId="{EE297B3C-25BC-4F56-B611-FDAB13800133}" dt="2018-02-08T06:38:04.231" v="5686" actId="478"/>
          <ac:spMkLst>
            <pc:docMk/>
            <pc:sldMk cId="321785343" sldId="577"/>
            <ac:spMk id="17" creationId="{2E7C3650-3015-4D2A-8DD8-5945DF1D4719}"/>
          </ac:spMkLst>
        </pc:spChg>
        <pc:spChg chg="add del mod">
          <ac:chgData name="이지형" userId="3d4594d6552e6340" providerId="LiveId" clId="{EE297B3C-25BC-4F56-B611-FDAB13800133}" dt="2018-02-08T06:38:04.231" v="5686" actId="478"/>
          <ac:spMkLst>
            <pc:docMk/>
            <pc:sldMk cId="321785343" sldId="577"/>
            <ac:spMk id="18" creationId="{01B67C91-3D2B-47FF-B0D8-357C1DF114D6}"/>
          </ac:spMkLst>
        </pc:spChg>
        <pc:spChg chg="add mod">
          <ac:chgData name="이지형" userId="3d4594d6552e6340" providerId="LiveId" clId="{EE297B3C-25BC-4F56-B611-FDAB13800133}" dt="2018-02-08T06:41:40.293" v="5794" actId="1035"/>
          <ac:spMkLst>
            <pc:docMk/>
            <pc:sldMk cId="321785343" sldId="577"/>
            <ac:spMk id="19" creationId="{69F58A01-A90E-4FC6-AFE3-AF4395B88BB4}"/>
          </ac:spMkLst>
        </pc:spChg>
        <pc:spChg chg="add mod">
          <ac:chgData name="이지형" userId="3d4594d6552e6340" providerId="LiveId" clId="{EE297B3C-25BC-4F56-B611-FDAB13800133}" dt="2018-02-08T06:41:40.293" v="5794" actId="1035"/>
          <ac:spMkLst>
            <pc:docMk/>
            <pc:sldMk cId="321785343" sldId="577"/>
            <ac:spMk id="20" creationId="{E27EEF78-DF9E-4D6D-BD7D-D8D8B3711E69}"/>
          </ac:spMkLst>
        </pc:spChg>
        <pc:picChg chg="add del mod">
          <ac:chgData name="이지형" userId="3d4594d6552e6340" providerId="LiveId" clId="{EE297B3C-25BC-4F56-B611-FDAB13800133}" dt="2018-02-08T06:37:57.730" v="5685" actId="478"/>
          <ac:picMkLst>
            <pc:docMk/>
            <pc:sldMk cId="321785343" sldId="577"/>
            <ac:picMk id="5" creationId="{E7EBE715-F1F5-4BE3-AF12-C19A667DD22A}"/>
          </ac:picMkLst>
        </pc:picChg>
        <pc:picChg chg="add mod">
          <ac:chgData name="이지형" userId="3d4594d6552e6340" providerId="LiveId" clId="{EE297B3C-25BC-4F56-B611-FDAB13800133}" dt="2018-02-08T06:41:40.293" v="5794" actId="1035"/>
          <ac:picMkLst>
            <pc:docMk/>
            <pc:sldMk cId="321785343" sldId="577"/>
            <ac:picMk id="10" creationId="{EBCD8B64-5C62-4E11-95DC-5A57F04B07EF}"/>
          </ac:picMkLst>
        </pc:picChg>
        <pc:cxnChg chg="add del mod">
          <ac:chgData name="이지형" userId="3d4594d6552e6340" providerId="LiveId" clId="{EE297B3C-25BC-4F56-B611-FDAB13800133}" dt="2018-02-08T06:38:09.571" v="5688" actId="478"/>
          <ac:cxnSpMkLst>
            <pc:docMk/>
            <pc:sldMk cId="321785343" sldId="577"/>
            <ac:cxnSpMk id="6" creationId="{47F2FEC4-51F7-4230-AE06-50969460F933}"/>
          </ac:cxnSpMkLst>
        </pc:cxnChg>
        <pc:cxnChg chg="add del mod">
          <ac:chgData name="이지형" userId="3d4594d6552e6340" providerId="LiveId" clId="{EE297B3C-25BC-4F56-B611-FDAB13800133}" dt="2018-02-08T06:38:04.231" v="5686" actId="478"/>
          <ac:cxnSpMkLst>
            <pc:docMk/>
            <pc:sldMk cId="321785343" sldId="577"/>
            <ac:cxnSpMk id="14" creationId="{BCF21878-431D-4433-9405-660514307582}"/>
          </ac:cxnSpMkLst>
        </pc:cxnChg>
        <pc:cxnChg chg="add del mod">
          <ac:chgData name="이지형" userId="3d4594d6552e6340" providerId="LiveId" clId="{EE297B3C-25BC-4F56-B611-FDAB13800133}" dt="2018-02-08T06:38:05.745" v="5687" actId="478"/>
          <ac:cxnSpMkLst>
            <pc:docMk/>
            <pc:sldMk cId="321785343" sldId="577"/>
            <ac:cxnSpMk id="15" creationId="{73FCD843-7230-48CD-BA1C-666559CC686F}"/>
          </ac:cxnSpMkLst>
        </pc:cxnChg>
        <pc:cxnChg chg="add mod">
          <ac:chgData name="이지형" userId="3d4594d6552e6340" providerId="LiveId" clId="{EE297B3C-25BC-4F56-B611-FDAB13800133}" dt="2018-02-08T06:41:40.293" v="5794" actId="1035"/>
          <ac:cxnSpMkLst>
            <pc:docMk/>
            <pc:sldMk cId="321785343" sldId="577"/>
            <ac:cxnSpMk id="22" creationId="{54998372-4D9A-441F-9FB0-26B34C09B7FD}"/>
          </ac:cxnSpMkLst>
        </pc:cxnChg>
        <pc:cxnChg chg="add mod">
          <ac:chgData name="이지형" userId="3d4594d6552e6340" providerId="LiveId" clId="{EE297B3C-25BC-4F56-B611-FDAB13800133}" dt="2018-02-08T06:41:40.293" v="5794" actId="1035"/>
          <ac:cxnSpMkLst>
            <pc:docMk/>
            <pc:sldMk cId="321785343" sldId="577"/>
            <ac:cxnSpMk id="23" creationId="{5C80A59D-AA7A-4626-9783-C6C50A50719F}"/>
          </ac:cxnSpMkLst>
        </pc:cxnChg>
      </pc:sldChg>
      <pc:sldChg chg="addSp delSp modSp add">
        <pc:chgData name="이지형" userId="3d4594d6552e6340" providerId="LiveId" clId="{EE297B3C-25BC-4F56-B611-FDAB13800133}" dt="2018-02-08T06:44:26.456" v="5873" actId="1037"/>
        <pc:sldMkLst>
          <pc:docMk/>
          <pc:sldMk cId="1011317134" sldId="578"/>
        </pc:sldMkLst>
        <pc:spChg chg="mod">
          <ac:chgData name="이지형" userId="3d4594d6552e6340" providerId="LiveId" clId="{EE297B3C-25BC-4F56-B611-FDAB13800133}" dt="2018-02-08T06:40:09.962" v="5779" actId="1037"/>
          <ac:spMkLst>
            <pc:docMk/>
            <pc:sldMk cId="1011317134" sldId="578"/>
            <ac:spMk id="2" creationId="{967C69DE-8EE2-48FF-AD06-3F7A3E3AB10F}"/>
          </ac:spMkLst>
        </pc:spChg>
        <pc:spChg chg="mod">
          <ac:chgData name="이지형" userId="3d4594d6552e6340" providerId="LiveId" clId="{EE297B3C-25BC-4F56-B611-FDAB13800133}" dt="2018-02-08T06:40:03.591" v="5778" actId="15"/>
          <ac:spMkLst>
            <pc:docMk/>
            <pc:sldMk cId="1011317134" sldId="578"/>
            <ac:spMk id="3" creationId="{13FEEE18-7676-480F-A173-B654196DD4BC}"/>
          </ac:spMkLst>
        </pc:spChg>
        <pc:spChg chg="add del mod">
          <ac:chgData name="이지형" userId="3d4594d6552e6340" providerId="LiveId" clId="{EE297B3C-25BC-4F56-B611-FDAB13800133}" dt="2018-02-08T06:42:21.390" v="5806" actId="478"/>
          <ac:spMkLst>
            <pc:docMk/>
            <pc:sldMk cId="1011317134" sldId="578"/>
            <ac:spMk id="7" creationId="{A78FD566-ECE4-4A4E-91C0-FF31041216EA}"/>
          </ac:spMkLst>
        </pc:spChg>
        <pc:spChg chg="add del mod">
          <ac:chgData name="이지형" userId="3d4594d6552e6340" providerId="LiveId" clId="{EE297B3C-25BC-4F56-B611-FDAB13800133}" dt="2018-02-08T06:43:29.450" v="5832" actId="478"/>
          <ac:spMkLst>
            <pc:docMk/>
            <pc:sldMk cId="1011317134" sldId="578"/>
            <ac:spMk id="8" creationId="{2D6D75B0-9178-4E6F-9A2D-A3E4998C1C62}"/>
          </ac:spMkLst>
        </pc:spChg>
        <pc:spChg chg="add del mod">
          <ac:chgData name="이지형" userId="3d4594d6552e6340" providerId="LiveId" clId="{EE297B3C-25BC-4F56-B611-FDAB13800133}" dt="2018-02-08T06:43:29.450" v="5832" actId="478"/>
          <ac:spMkLst>
            <pc:docMk/>
            <pc:sldMk cId="1011317134" sldId="578"/>
            <ac:spMk id="9" creationId="{4F851D43-0B8B-40F2-8B2D-936210CEB494}"/>
          </ac:spMkLst>
        </pc:spChg>
        <pc:spChg chg="add 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10" creationId="{D8AEDF03-0C82-4512-B357-287200B14E51}"/>
          </ac:spMkLst>
        </pc:spChg>
        <pc:spChg chg="add 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11" creationId="{E27F4AF6-226A-42D4-8E49-939048E2CB6B}"/>
          </ac:spMkLst>
        </pc:spChg>
        <pc:spChg chg="add 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12" creationId="{E79BEF54-2074-496E-9F6F-41A682FEE6FC}"/>
          </ac:spMkLst>
        </pc:spChg>
        <pc:spChg chg="add del mod">
          <ac:chgData name="이지형" userId="3d4594d6552e6340" providerId="LiveId" clId="{EE297B3C-25BC-4F56-B611-FDAB13800133}" dt="2018-02-08T06:42:57.054" v="5821" actId="478"/>
          <ac:spMkLst>
            <pc:docMk/>
            <pc:sldMk cId="1011317134" sldId="578"/>
            <ac:spMk id="15" creationId="{4A793AA2-6155-45B8-806C-2402C717921A}"/>
          </ac:spMkLst>
        </pc:spChg>
        <pc:spChg chg="add del mod">
          <ac:chgData name="이지형" userId="3d4594d6552e6340" providerId="LiveId" clId="{EE297B3C-25BC-4F56-B611-FDAB13800133}" dt="2018-02-08T06:42:54.928" v="5819" actId="478"/>
          <ac:spMkLst>
            <pc:docMk/>
            <pc:sldMk cId="1011317134" sldId="578"/>
            <ac:spMk id="16" creationId="{F9B22CC1-7A58-40E1-A9AA-38EB19373947}"/>
          </ac:spMkLst>
        </pc:spChg>
        <pc:spChg chg="add del mod">
          <ac:chgData name="이지형" userId="3d4594d6552e6340" providerId="LiveId" clId="{EE297B3C-25BC-4F56-B611-FDAB13800133}" dt="2018-02-08T06:41:55.222" v="5797" actId="478"/>
          <ac:spMkLst>
            <pc:docMk/>
            <pc:sldMk cId="1011317134" sldId="578"/>
            <ac:spMk id="17" creationId="{C687E606-0CE2-4F53-9893-9D2CF0F09345}"/>
          </ac:spMkLst>
        </pc:spChg>
        <pc:spChg chg="add 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19" creationId="{A24B9802-4C9F-4727-B973-84ECBFFABE6C}"/>
          </ac:spMkLst>
        </pc:spChg>
        <pc:spChg chg="add 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20" creationId="{1B0AC8C1-1E22-4C82-8458-C194798549D7}"/>
          </ac:spMkLst>
        </pc:spChg>
        <pc:spChg chg="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21" creationId="{792FC325-F0FF-46EC-B35A-517BA418566F}"/>
          </ac:spMkLst>
        </pc:spChg>
        <pc:picChg chg="add mod">
          <ac:chgData name="이지형" userId="3d4594d6552e6340" providerId="LiveId" clId="{EE297B3C-25BC-4F56-B611-FDAB13800133}" dt="2018-02-08T06:44:26.456" v="5873" actId="1037"/>
          <ac:picMkLst>
            <pc:docMk/>
            <pc:sldMk cId="1011317134" sldId="578"/>
            <ac:picMk id="5" creationId="{967B6B42-162A-48C0-A407-010F7798F3D9}"/>
          </ac:picMkLst>
        </pc:picChg>
        <pc:cxnChg chg="add del mod">
          <ac:chgData name="이지형" userId="3d4594d6552e6340" providerId="LiveId" clId="{EE297B3C-25BC-4F56-B611-FDAB13800133}" dt="2018-02-08T06:43:29.450" v="5832" actId="478"/>
          <ac:cxnSpMkLst>
            <pc:docMk/>
            <pc:sldMk cId="1011317134" sldId="578"/>
            <ac:cxnSpMk id="6" creationId="{08CA2BC4-5D09-43E1-B8E3-DAFE6C995726}"/>
          </ac:cxnSpMkLst>
        </pc:cxnChg>
        <pc:cxnChg chg="add del mod">
          <ac:chgData name="이지형" userId="3d4594d6552e6340" providerId="LiveId" clId="{EE297B3C-25BC-4F56-B611-FDAB13800133}" dt="2018-02-08T06:42:56.287" v="5820" actId="478"/>
          <ac:cxnSpMkLst>
            <pc:docMk/>
            <pc:sldMk cId="1011317134" sldId="578"/>
            <ac:cxnSpMk id="13" creationId="{4B09C411-73B9-4A1F-B0CA-0E05CEC5E62A}"/>
          </ac:cxnSpMkLst>
        </pc:cxnChg>
        <pc:cxnChg chg="add del mod">
          <ac:chgData name="이지형" userId="3d4594d6552e6340" providerId="LiveId" clId="{EE297B3C-25BC-4F56-B611-FDAB13800133}" dt="2018-02-08T06:43:01.854" v="5823" actId="478"/>
          <ac:cxnSpMkLst>
            <pc:docMk/>
            <pc:sldMk cId="1011317134" sldId="578"/>
            <ac:cxnSpMk id="14" creationId="{2DA4B84F-6A37-46F6-A270-03A2F7D354AC}"/>
          </ac:cxnSpMkLst>
        </pc:cxnChg>
        <pc:cxnChg chg="add mod">
          <ac:chgData name="이지형" userId="3d4594d6552e6340" providerId="LiveId" clId="{EE297B3C-25BC-4F56-B611-FDAB13800133}" dt="2018-02-08T06:44:26.456" v="5873" actId="1037"/>
          <ac:cxnSpMkLst>
            <pc:docMk/>
            <pc:sldMk cId="1011317134" sldId="578"/>
            <ac:cxnSpMk id="23" creationId="{6729CBBA-AC4F-40D4-9C1A-7AE768D34778}"/>
          </ac:cxnSpMkLst>
        </pc:cxnChg>
        <pc:cxnChg chg="add mod">
          <ac:chgData name="이지형" userId="3d4594d6552e6340" providerId="LiveId" clId="{EE297B3C-25BC-4F56-B611-FDAB13800133}" dt="2018-02-08T06:44:26.456" v="5873" actId="1037"/>
          <ac:cxnSpMkLst>
            <pc:docMk/>
            <pc:sldMk cId="1011317134" sldId="578"/>
            <ac:cxnSpMk id="24" creationId="{2D742FF3-565D-4AFF-A5C8-660585B29281}"/>
          </ac:cxnSpMkLst>
        </pc:cxnChg>
        <pc:cxnChg chg="add mod">
          <ac:chgData name="이지형" userId="3d4594d6552e6340" providerId="LiveId" clId="{EE297B3C-25BC-4F56-B611-FDAB13800133}" dt="2018-02-08T06:44:26.456" v="5873" actId="1037"/>
          <ac:cxnSpMkLst>
            <pc:docMk/>
            <pc:sldMk cId="1011317134" sldId="578"/>
            <ac:cxnSpMk id="27" creationId="{7AF4F92D-F080-4B6F-89BE-DF5F6CB647F1}"/>
          </ac:cxnSpMkLst>
        </pc:cxnChg>
      </pc:sldChg>
      <pc:sldChg chg="addSp modSp add">
        <pc:chgData name="이지형" userId="3d4594d6552e6340" providerId="LiveId" clId="{EE297B3C-25BC-4F56-B611-FDAB13800133}" dt="2018-02-08T06:45:52.754" v="5892" actId="1076"/>
        <pc:sldMkLst>
          <pc:docMk/>
          <pc:sldMk cId="38156999" sldId="579"/>
        </pc:sldMkLst>
        <pc:spChg chg="mod">
          <ac:chgData name="이지형" userId="3d4594d6552e6340" providerId="LiveId" clId="{EE297B3C-25BC-4F56-B611-FDAB13800133}" dt="2018-02-08T06:45:52.754" v="5892" actId="1076"/>
          <ac:spMkLst>
            <pc:docMk/>
            <pc:sldMk cId="38156999" sldId="579"/>
            <ac:spMk id="2" creationId="{17830B62-C887-40B2-A679-16D10EAE2C4C}"/>
          </ac:spMkLst>
        </pc:spChg>
        <pc:spChg chg="mod">
          <ac:chgData name="이지형" userId="3d4594d6552e6340" providerId="LiveId" clId="{EE297B3C-25BC-4F56-B611-FDAB13800133}" dt="2018-02-08T06:45:07.656" v="5881" actId="20577"/>
          <ac:spMkLst>
            <pc:docMk/>
            <pc:sldMk cId="38156999" sldId="579"/>
            <ac:spMk id="3" creationId="{02D2C570-4F46-42C4-B1BE-362FA8B1FDC6}"/>
          </ac:spMkLst>
        </pc:spChg>
        <pc:spChg chg="add mod">
          <ac:chgData name="이지형" userId="3d4594d6552e6340" providerId="LiveId" clId="{EE297B3C-25BC-4F56-B611-FDAB13800133}" dt="2018-02-08T06:45:10.922" v="5882" actId="1076"/>
          <ac:spMkLst>
            <pc:docMk/>
            <pc:sldMk cId="38156999" sldId="579"/>
            <ac:spMk id="5" creationId="{957E94C2-6E03-4F91-91E6-AADA760B8FB4}"/>
          </ac:spMkLst>
        </pc:spChg>
        <pc:picChg chg="add mod">
          <ac:chgData name="이지형" userId="3d4594d6552e6340" providerId="LiveId" clId="{EE297B3C-25BC-4F56-B611-FDAB13800133}" dt="2018-02-08T06:45:19.539" v="5885" actId="14861"/>
          <ac:picMkLst>
            <pc:docMk/>
            <pc:sldMk cId="38156999" sldId="579"/>
            <ac:picMk id="6" creationId="{7FDEB9FE-A047-47BD-BA9D-8DF6C0A88718}"/>
          </ac:picMkLst>
        </pc:picChg>
      </pc:sldChg>
      <pc:sldChg chg="modSp add">
        <pc:chgData name="이지형" userId="3d4594d6552e6340" providerId="LiveId" clId="{EE297B3C-25BC-4F56-B611-FDAB13800133}" dt="2018-02-08T06:45:55.314" v="5893" actId="1076"/>
        <pc:sldMkLst>
          <pc:docMk/>
          <pc:sldMk cId="2678315076" sldId="580"/>
        </pc:sldMkLst>
        <pc:spChg chg="mod">
          <ac:chgData name="이지형" userId="3d4594d6552e6340" providerId="LiveId" clId="{EE297B3C-25BC-4F56-B611-FDAB13800133}" dt="2018-02-08T06:45:55.314" v="5893" actId="1076"/>
          <ac:spMkLst>
            <pc:docMk/>
            <pc:sldMk cId="2678315076" sldId="580"/>
            <ac:spMk id="2" creationId="{DDA54FBF-FC45-46C9-ADB5-C8F95138E2A8}"/>
          </ac:spMkLst>
        </pc:spChg>
        <pc:spChg chg="mod">
          <ac:chgData name="이지형" userId="3d4594d6552e6340" providerId="LiveId" clId="{EE297B3C-25BC-4F56-B611-FDAB13800133}" dt="2018-02-08T06:45:41.728" v="5891" actId="20577"/>
          <ac:spMkLst>
            <pc:docMk/>
            <pc:sldMk cId="2678315076" sldId="580"/>
            <ac:spMk id="3" creationId="{2C827007-A2F7-432E-90D2-73523444C2A9}"/>
          </ac:spMkLst>
        </pc:spChg>
      </pc:sldChg>
      <pc:sldChg chg="modSp add">
        <pc:chgData name="이지형" userId="3d4594d6552e6340" providerId="LiveId" clId="{EE297B3C-25BC-4F56-B611-FDAB13800133}" dt="2018-02-08T06:46:42.920" v="5921" actId="20577"/>
        <pc:sldMkLst>
          <pc:docMk/>
          <pc:sldMk cId="859424565" sldId="581"/>
        </pc:sldMkLst>
        <pc:spChg chg="mod">
          <ac:chgData name="이지형" userId="3d4594d6552e6340" providerId="LiveId" clId="{EE297B3C-25BC-4F56-B611-FDAB13800133}" dt="2018-02-08T06:46:42.920" v="5921" actId="20577"/>
          <ac:spMkLst>
            <pc:docMk/>
            <pc:sldMk cId="859424565" sldId="581"/>
            <ac:spMk id="2" creationId="{381E3886-4709-4D70-B9B6-DB831D40A16D}"/>
          </ac:spMkLst>
        </pc:spChg>
        <pc:spChg chg="mod">
          <ac:chgData name="이지형" userId="3d4594d6552e6340" providerId="LiveId" clId="{EE297B3C-25BC-4F56-B611-FDAB13800133}" dt="2018-02-08T06:46:38.968" v="5914" actId="20577"/>
          <ac:spMkLst>
            <pc:docMk/>
            <pc:sldMk cId="859424565" sldId="581"/>
            <ac:spMk id="3" creationId="{7BF0C20B-90D2-48D9-8FB3-957B2FAB3872}"/>
          </ac:spMkLst>
        </pc:spChg>
      </pc:sldChg>
      <pc:sldChg chg="addSp delSp modSp add">
        <pc:chgData name="이지형" userId="3d4594d6552e6340" providerId="LiveId" clId="{EE297B3C-25BC-4F56-B611-FDAB13800133}" dt="2018-02-08T06:55:05.689" v="6197" actId="1076"/>
        <pc:sldMkLst>
          <pc:docMk/>
          <pc:sldMk cId="3254635579" sldId="582"/>
        </pc:sldMkLst>
        <pc:spChg chg="mod">
          <ac:chgData name="이지형" userId="3d4594d6552e6340" providerId="LiveId" clId="{EE297B3C-25BC-4F56-B611-FDAB13800133}" dt="2018-02-08T06:54:04.873" v="6191" actId="6549"/>
          <ac:spMkLst>
            <pc:docMk/>
            <pc:sldMk cId="3254635579" sldId="582"/>
            <ac:spMk id="3" creationId="{00000000-0000-0000-0000-000000000000}"/>
          </ac:spMkLst>
        </pc:spChg>
        <pc:spChg chg="mod">
          <ac:chgData name="이지형" userId="3d4594d6552e6340" providerId="LiveId" clId="{EE297B3C-25BC-4F56-B611-FDAB13800133}" dt="2018-02-08T06:55:05.689" v="6197" actId="1076"/>
          <ac:spMkLst>
            <pc:docMk/>
            <pc:sldMk cId="3254635579" sldId="582"/>
            <ac:spMk id="8" creationId="{00000000-0000-0000-0000-000000000000}"/>
          </ac:spMkLst>
        </pc:spChg>
        <pc:picChg chg="add mod">
          <ac:chgData name="이지형" userId="3d4594d6552e6340" providerId="LiveId" clId="{EE297B3C-25BC-4F56-B611-FDAB13800133}" dt="2018-02-08T06:55:03.047" v="6196" actId="1076"/>
          <ac:picMkLst>
            <pc:docMk/>
            <pc:sldMk cId="3254635579" sldId="582"/>
            <ac:picMk id="6" creationId="{255F6A7D-35F8-4097-A375-E947AB4844B1}"/>
          </ac:picMkLst>
        </pc:picChg>
        <pc:picChg chg="del">
          <ac:chgData name="이지형" userId="3d4594d6552e6340" providerId="LiveId" clId="{EE297B3C-25BC-4F56-B611-FDAB13800133}" dt="2018-02-08T06:54:57.032" v="6194" actId="478"/>
          <ac:picMkLst>
            <pc:docMk/>
            <pc:sldMk cId="3254635579" sldId="582"/>
            <ac:picMk id="7" creationId="{00000000-0000-0000-0000-000000000000}"/>
          </ac:picMkLst>
        </pc:picChg>
      </pc:sldChg>
      <pc:sldChg chg="addSp delSp modSp add">
        <pc:chgData name="이지형" userId="3d4594d6552e6340" providerId="LiveId" clId="{EE297B3C-25BC-4F56-B611-FDAB13800133}" dt="2018-02-08T09:55:35.332" v="6294" actId="1076"/>
        <pc:sldMkLst>
          <pc:docMk/>
          <pc:sldMk cId="1745549603" sldId="583"/>
        </pc:sldMkLst>
        <pc:picChg chg="add del mod">
          <ac:chgData name="이지형" userId="3d4594d6552e6340" providerId="LiveId" clId="{EE297B3C-25BC-4F56-B611-FDAB13800133}" dt="2018-02-08T09:52:31.887" v="6288" actId="478"/>
          <ac:picMkLst>
            <pc:docMk/>
            <pc:sldMk cId="1745549603" sldId="583"/>
            <ac:picMk id="5" creationId="{7C490E20-79B8-4310-88AA-CC90C673FE44}"/>
          </ac:picMkLst>
        </pc:picChg>
        <pc:picChg chg="add mod">
          <ac:chgData name="이지형" userId="3d4594d6552e6340" providerId="LiveId" clId="{EE297B3C-25BC-4F56-B611-FDAB13800133}" dt="2018-02-08T09:55:35.332" v="6294" actId="1076"/>
          <ac:picMkLst>
            <pc:docMk/>
            <pc:sldMk cId="1745549603" sldId="583"/>
            <ac:picMk id="6" creationId="{C69E3511-E1A2-4C2B-8065-B950DA3C5FE4}"/>
          </ac:picMkLst>
        </pc:picChg>
        <pc:picChg chg="add mod">
          <ac:chgData name="이지형" userId="3d4594d6552e6340" providerId="LiveId" clId="{EE297B3C-25BC-4F56-B611-FDAB13800133}" dt="2018-02-08T09:52:37.374" v="6291" actId="1076"/>
          <ac:picMkLst>
            <pc:docMk/>
            <pc:sldMk cId="1745549603" sldId="583"/>
            <ac:picMk id="7" creationId="{D8FFB06C-E977-4C01-9CB4-4FAFC479BE53}"/>
          </ac:picMkLst>
        </pc:picChg>
      </pc:sldChg>
    </pc:docChg>
  </pc:docChgLst>
  <pc:docChgLst>
    <pc:chgData name="이지형" userId="3d4594d6552e6340" providerId="LiveId" clId="{21981A21-F1A9-402F-8F49-9416AEE82326}"/>
    <pc:docChg chg="custSel modSld">
      <pc:chgData name="이지형" userId="3d4594d6552e6340" providerId="LiveId" clId="{21981A21-F1A9-402F-8F49-9416AEE82326}" dt="2018-02-20T13:56:24.629" v="14" actId="20577"/>
      <pc:docMkLst>
        <pc:docMk/>
      </pc:docMkLst>
      <pc:sldChg chg="delSp modSp">
        <pc:chgData name="이지형" userId="3d4594d6552e6340" providerId="LiveId" clId="{21981A21-F1A9-402F-8F49-9416AEE82326}" dt="2018-02-20T13:55:12.583" v="0" actId="478"/>
        <pc:sldMkLst>
          <pc:docMk/>
          <pc:sldMk cId="89885276" sldId="570"/>
        </pc:sldMkLst>
        <pc:grpChg chg="del">
          <ac:chgData name="이지형" userId="3d4594d6552e6340" providerId="LiveId" clId="{21981A21-F1A9-402F-8F49-9416AEE82326}" dt="2018-02-20T13:55:12.583" v="0" actId="478"/>
          <ac:grpSpMkLst>
            <pc:docMk/>
            <pc:sldMk cId="89885276" sldId="570"/>
            <ac:grpSpMk id="16" creationId="{36A34464-8A3A-4216-82F7-AE34F50D1C1F}"/>
          </ac:grpSpMkLst>
        </pc:grpChg>
        <pc:grpChg chg="del">
          <ac:chgData name="이지형" userId="3d4594d6552e6340" providerId="LiveId" clId="{21981A21-F1A9-402F-8F49-9416AEE82326}" dt="2018-02-20T13:55:12.583" v="0" actId="478"/>
          <ac:grpSpMkLst>
            <pc:docMk/>
            <pc:sldMk cId="89885276" sldId="570"/>
            <ac:grpSpMk id="17" creationId="{7028ABAA-CF46-4718-930F-9961861C1BDB}"/>
          </ac:grpSpMkLst>
        </pc:grpChg>
        <pc:grpChg chg="del">
          <ac:chgData name="이지형" userId="3d4594d6552e6340" providerId="LiveId" clId="{21981A21-F1A9-402F-8F49-9416AEE82326}" dt="2018-02-20T13:55:12.583" v="0" actId="478"/>
          <ac:grpSpMkLst>
            <pc:docMk/>
            <pc:sldMk cId="89885276" sldId="570"/>
            <ac:grpSpMk id="18" creationId="{7EEAA9F8-A404-4E9A-8AA1-F312DDA34527}"/>
          </ac:grpSpMkLst>
        </pc:grpChg>
        <pc:grpChg chg="del">
          <ac:chgData name="이지형" userId="3d4594d6552e6340" providerId="LiveId" clId="{21981A21-F1A9-402F-8F49-9416AEE82326}" dt="2018-02-20T13:55:12.583" v="0" actId="478"/>
          <ac:grpSpMkLst>
            <pc:docMk/>
            <pc:sldMk cId="89885276" sldId="570"/>
            <ac:grpSpMk id="20" creationId="{54BA5EE5-280C-4728-B6A5-3854652E1C4A}"/>
          </ac:grpSpMkLst>
        </pc:grp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9" creationId="{53BA64F9-13F0-41B6-ACE3-41E9E823465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3" creationId="{F334F570-C127-419A-94C9-ACF77F19C2FC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6" creationId="{48731E02-4986-4FEC-A85E-90C71A97051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9" creationId="{7891468D-ABF9-4767-AB47-140051ABE63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2" creationId="{5B6EF7F7-D4A8-420D-B48D-DE6E6C5D6EF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2" creationId="{079EB124-199C-4480-9CB1-FE2628892C2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3" creationId="{180F2673-066B-4AE0-9A2C-5BF290CB5D7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4" creationId="{F7CEBCC7-2298-4D36-B247-442B5E95DF9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5" creationId="{1AE88AB7-42DE-4458-8024-A9C09C26E84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6" creationId="{4E1F3A94-6775-4A36-B7BB-50CA554860F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8" creationId="{941B8E47-FE2E-411A-93BE-1777524CA0C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9" creationId="{B5126FC5-4A9D-4D92-BEC9-C1B46399B4A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50" creationId="{151E58E3-6A37-439D-9FC7-A833EB17DCF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51" creationId="{A25A76C5-0A0F-4C2D-AEE7-9D5868C7924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52" creationId="{C68E2490-5E44-4E36-AF02-DECE5F2273A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58" creationId="{EA279F5A-E374-4584-B3D6-3BF20E330C0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59" creationId="{F96BFA1B-43E2-4668-845B-2E5440B718C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0" creationId="{A6F4C7DF-B33D-4A3D-9D55-26B97B2CB4D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1" creationId="{6ACF30FA-2CC4-40CF-89F9-CAE310F1B2D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2" creationId="{7E430B01-9F2D-4EA3-A559-F88A3211FD7C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4" creationId="{E9B8A8D5-9232-4507-907F-1408F5CC920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5" creationId="{0B22F5BB-287E-4A40-BA30-F0B38735090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6" creationId="{1749A8C2-08A5-4278-91B3-AFDCBDF10624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7" creationId="{0D3C41E4-420E-43C9-BFD1-7E2D0439C31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8" creationId="{3BF2B365-E59B-4D3A-92F7-7FC5D969AFA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79" creationId="{2DE17314-C0EA-423E-B002-CFA0DE40B5F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0" creationId="{613EBA14-D931-4961-A674-8AEEA50450A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1" creationId="{7BE6D1BF-8418-4567-BCF9-79A32B6B207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2" creationId="{165661F9-887C-4D5A-99B4-E5CAD65AB62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3" creationId="{EF6CD9EA-6F03-4101-AB71-0A7E1705B2D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5" creationId="{9AB5861D-9B13-435D-953E-E82EAB94EC8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6" creationId="{5C15F27B-3D7B-4C48-BF76-0A2D6AD1203A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7" creationId="{CE537AA5-D548-49AC-9BC5-8798BABA5FC4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8" creationId="{ADB83615-A81E-4E65-82E4-600FD54C39C0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9" creationId="{5E02CA7C-5F9F-4D53-A280-3E43B504ECC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0" creationId="{1549D59F-258B-4C81-9BF8-83EAB7D7DB3C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1" creationId="{C1E932EA-560E-4430-A502-D655460AB5F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2" creationId="{407E7D48-A7A3-4778-870C-2083FFF0A909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3" creationId="{6E24BA3C-F2DF-4895-B04B-9215DC01419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4" creationId="{1003939D-1266-4C59-87D6-049C6C45691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6" creationId="{8596002F-3D0A-4D1B-9594-888078F6A04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7" creationId="{87FEDB5E-E269-445C-8D25-9462A04A3B1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8" creationId="{A4ADF788-C776-487C-AE97-EB1DDDE0787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9" creationId="{E164B54A-0ED8-402C-93CC-9DF4E252B644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0" creationId="{62B32381-7BCD-496F-A81D-9C12E86C2F94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1" creationId="{1CEE2306-F7C9-490E-8434-9C4FA74FA65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2" creationId="{6F7E9917-6B9B-4306-B4AD-06CE8B0C1AC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3" creationId="{790A6F06-0E3A-46D9-A0CE-849010396E1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4" creationId="{1449D25E-0B3E-421C-8AF5-18D2AC123FFB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5" creationId="{E7EE1408-74FB-456A-B320-B72FCACC2C1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6" creationId="{A79BFF52-5767-441E-A17A-585560A3D79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10" creationId="{FBE22F9F-0F7E-4D1D-A549-1B3F1B42382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12" creationId="{F331A39B-F049-4A3B-9DFF-E5EB8042835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14" creationId="{339A6CD7-FE33-46EE-A27B-9C7F0F41272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16" creationId="{2BC0D42B-DCDF-4085-B6C9-02296635D28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27" creationId="{630B5C7B-7EF9-476D-ADD9-04CFFDE4FCD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28" creationId="{2A24DA44-80F7-4433-9031-391C3BF13F8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30" creationId="{58140094-F8E1-4B7C-8115-8B6493AE966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33" creationId="{314B14EE-C750-483B-B1B3-79EF369C342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35" creationId="{317A6346-13BA-4BEF-AFE2-A7174A7449C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36" creationId="{4B3ADAA9-861E-4239-B3AB-A91C81FBE169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47" creationId="{CE5A3366-3EAE-4BC7-AB07-EC8F15AE34C9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48" creationId="{2E720D1F-A8C9-4570-8230-0E689BDC440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50" creationId="{60FA9DBE-430A-4724-9C79-9DB186011FF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62" creationId="{459E8BEF-8EA0-4667-A534-ADA8F5E6681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64" creationId="{F5EDA106-5D9C-49FE-8B2C-6EF8CB524C0C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66" creationId="{F45A85FF-1176-4512-A743-84681DE148F9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67" creationId="{06C8139F-CB46-4CF6-9576-D83EC66B3D5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69" creationId="{8527EC60-E7F7-4225-AFD0-88828500A95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71" creationId="{DA59161E-A068-464C-9E73-850370577CB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74" creationId="{147B2EDE-4912-4EDC-82E6-DFA12D60E8E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76" creationId="{02DDDE2F-6D6F-47E0-9A85-33DD35C3029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82" creationId="{0D208026-70A3-4790-AE2C-E79DE9CCE58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83" creationId="{2F8E1B24-F8B5-4673-B4C0-8A8A5E578C8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85" creationId="{3FA0E9B7-70A1-4A7B-83A2-A3F682BEB47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16" creationId="{5A4B29BE-5FC5-4936-8F02-63D8CCA9D26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18" creationId="{D9664CDD-0849-44F7-B2CA-43F6B68C698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20" creationId="{E0623BCA-2C6C-4E3F-95DB-B68BB17DF00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21" creationId="{F6A8CC36-0363-4D55-AEFD-537628BBB0DB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23" creationId="{F891F5A8-A40A-4633-9CD4-AC316C7D313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25" creationId="{D9478F6F-78AB-4ABB-8C47-F743BE49184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30" creationId="{07C25A61-0D78-48FA-A7F1-456610E1B1E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37" creationId="{D6BB428B-29FE-4CDE-8D2A-5851BCB6426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38" creationId="{F4B9D672-39B1-4C1F-86F7-45CA5461BFF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39" creationId="{5C372ACB-65C3-4F97-843B-2E068815C9F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42" creationId="{ECFBBA68-93C9-4F4C-A4A6-276462DB57CB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43" creationId="{D8485FC5-AA5F-4B14-B24D-A9C4F8F8514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44" creationId="{75B81FCA-B7CE-491E-AAFD-17DC38A7E29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46" creationId="{8A07224B-AD1F-40BF-AD4C-86FE72D747B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52" creationId="{4D670EAC-4F11-4789-A374-7A7CFC99BFB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54" creationId="{6A4886A0-003E-4E44-9EB1-C092EA36877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56" creationId="{607973D4-6B67-4827-8B0E-02C718C1020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58" creationId="{169792FF-8718-490C-B07A-275D8D9F487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61" creationId="{D15BA135-D048-488A-ADC7-9AA3CA2098F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63" creationId="{572FA92C-89DC-4A29-A9AB-A2DC3BD184A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65" creationId="{727323B7-EA54-49A2-B301-23101D9C994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85" creationId="{BBA1BAB2-4035-4C00-A6A5-9332867D35B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86" creationId="{D2A6AEA4-998E-48FE-BE26-725E19F0559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89" creationId="{93C7A43A-0E8E-4D78-9C78-3F6BEDBFF02C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90" creationId="{7D8DAC50-7F8C-4F83-9F55-3BF31716BE34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93" creationId="{55C254FE-A0E6-481D-8AE3-004CD50CBA9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94" creationId="{1A887B49-237A-46DF-BAA1-EEEC08353ED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00" creationId="{2BA3EBA6-DFFC-4685-B713-CC7A9BF3380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03" creationId="{3B3096AF-9A36-42D1-92E0-0708EDE6A24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04" creationId="{8E845A09-4F9C-4845-A4CA-2B74653903D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06" creationId="{FB517B5D-C7B2-434A-AC1A-5378997B992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08" creationId="{116E3445-7A97-4008-B341-5F6E1B3CB129}"/>
          </ac:cxnSpMkLst>
        </pc:cxnChg>
      </pc:sldChg>
      <pc:sldChg chg="modSp">
        <pc:chgData name="이지형" userId="3d4594d6552e6340" providerId="LiveId" clId="{21981A21-F1A9-402F-8F49-9416AEE82326}" dt="2018-02-20T13:56:24.629" v="14" actId="20577"/>
        <pc:sldMkLst>
          <pc:docMk/>
          <pc:sldMk cId="1156123142" sldId="573"/>
        </pc:sldMkLst>
        <pc:spChg chg="mod">
          <ac:chgData name="이지형" userId="3d4594d6552e6340" providerId="LiveId" clId="{21981A21-F1A9-402F-8F49-9416AEE82326}" dt="2018-02-20T13:56:24.629" v="14" actId="20577"/>
          <ac:spMkLst>
            <pc:docMk/>
            <pc:sldMk cId="1156123142" sldId="573"/>
            <ac:spMk id="2" creationId="{124FE39F-75B4-4DCF-ADCC-C42F7589AE6A}"/>
          </ac:spMkLst>
        </pc:spChg>
      </pc:sldChg>
    </pc:docChg>
  </pc:docChgLst>
  <pc:docChgLst>
    <pc:chgData name="이지형" userId="3d4594d6552e6340" providerId="LiveId" clId="{B9D2A55B-2E45-4CBC-832E-275BFC93E71B}"/>
    <pc:docChg chg="undo custSel addSld delSld modSld">
      <pc:chgData name="이지형" userId="3d4594d6552e6340" providerId="LiveId" clId="{B9D2A55B-2E45-4CBC-832E-275BFC93E71B}" dt="2018-02-06T17:20:17.907" v="2119" actId="1076"/>
      <pc:docMkLst>
        <pc:docMk/>
      </pc:docMkLst>
      <pc:sldChg chg="modSp">
        <pc:chgData name="이지형" userId="3d4594d6552e6340" providerId="LiveId" clId="{B9D2A55B-2E45-4CBC-832E-275BFC93E71B}" dt="2018-02-06T16:59:17.119" v="2015" actId="20577"/>
        <pc:sldMkLst>
          <pc:docMk/>
          <pc:sldMk cId="2153325181" sldId="441"/>
        </pc:sldMkLst>
        <pc:spChg chg="mod">
          <ac:chgData name="이지형" userId="3d4594d6552e6340" providerId="LiveId" clId="{B9D2A55B-2E45-4CBC-832E-275BFC93E71B}" dt="2018-02-06T16:59:17.119" v="2015" actId="20577"/>
          <ac:spMkLst>
            <pc:docMk/>
            <pc:sldMk cId="2153325181" sldId="441"/>
            <ac:spMk id="2" creationId="{00000000-0000-0000-0000-000000000000}"/>
          </ac:spMkLst>
        </pc:spChg>
      </pc:sldChg>
      <pc:sldChg chg="modSp">
        <pc:chgData name="이지형" userId="3d4594d6552e6340" providerId="LiveId" clId="{B9D2A55B-2E45-4CBC-832E-275BFC93E71B}" dt="2018-02-06T16:44:53.577" v="1988" actId="6549"/>
        <pc:sldMkLst>
          <pc:docMk/>
          <pc:sldMk cId="1285205144" sldId="444"/>
        </pc:sldMkLst>
        <pc:spChg chg="mod">
          <ac:chgData name="이지형" userId="3d4594d6552e6340" providerId="LiveId" clId="{B9D2A55B-2E45-4CBC-832E-275BFC93E71B}" dt="2018-02-06T16:44:53.577" v="1988" actId="6549"/>
          <ac:spMkLst>
            <pc:docMk/>
            <pc:sldMk cId="1285205144" sldId="444"/>
            <ac:spMk id="60417" creationId="{00000000-0000-0000-0000-000000000000}"/>
          </ac:spMkLst>
        </pc:spChg>
      </pc:sldChg>
      <pc:sldChg chg="addSp delSp modSp">
        <pc:chgData name="이지형" userId="3d4594d6552e6340" providerId="LiveId" clId="{B9D2A55B-2E45-4CBC-832E-275BFC93E71B}" dt="2018-02-06T16:59:43.850" v="2055" actId="20577"/>
        <pc:sldMkLst>
          <pc:docMk/>
          <pc:sldMk cId="1771531302" sldId="445"/>
        </pc:sldMkLst>
        <pc:spChg chg="add del mod">
          <ac:chgData name="이지형" userId="3d4594d6552e6340" providerId="LiveId" clId="{B9D2A55B-2E45-4CBC-832E-275BFC93E71B}" dt="2018-02-06T16:21:51.193" v="1075" actId="478"/>
          <ac:spMkLst>
            <pc:docMk/>
            <pc:sldMk cId="1771531302" sldId="445"/>
            <ac:spMk id="3" creationId="{DC55D4F4-986B-4CC6-B64F-8DAF3D7DD10F}"/>
          </ac:spMkLst>
        </pc:spChg>
        <pc:spChg chg="add mod">
          <ac:chgData name="이지형" userId="3d4594d6552e6340" providerId="LiveId" clId="{B9D2A55B-2E45-4CBC-832E-275BFC93E71B}" dt="2018-02-06T16:22:43.127" v="1104" actId="1076"/>
          <ac:spMkLst>
            <pc:docMk/>
            <pc:sldMk cId="1771531302" sldId="445"/>
            <ac:spMk id="18" creationId="{FD212841-B676-4A5F-AEA7-5139952FF323}"/>
          </ac:spMkLst>
        </pc:spChg>
        <pc:spChg chg="add del">
          <ac:chgData name="이지형" userId="3d4594d6552e6340" providerId="LiveId" clId="{B9D2A55B-2E45-4CBC-832E-275BFC93E71B}" dt="2018-02-06T16:16:32.736" v="886" actId="478"/>
          <ac:spMkLst>
            <pc:docMk/>
            <pc:sldMk cId="1771531302" sldId="445"/>
            <ac:spMk id="22529" creationId="{00000000-0000-0000-0000-000000000000}"/>
          </ac:spMkLst>
        </pc:spChg>
        <pc:spChg chg="add del">
          <ac:chgData name="이지형" userId="3d4594d6552e6340" providerId="LiveId" clId="{B9D2A55B-2E45-4CBC-832E-275BFC93E71B}" dt="2018-02-06T16:16:32.736" v="886" actId="478"/>
          <ac:spMkLst>
            <pc:docMk/>
            <pc:sldMk cId="1771531302" sldId="445"/>
            <ac:spMk id="22530" creationId="{00000000-0000-0000-0000-000000000000}"/>
          </ac:spMkLst>
        </pc:spChg>
        <pc:spChg chg="add del">
          <ac:chgData name="이지형" userId="3d4594d6552e6340" providerId="LiveId" clId="{B9D2A55B-2E45-4CBC-832E-275BFC93E71B}" dt="2018-02-06T16:16:35.507" v="887" actId="478"/>
          <ac:spMkLst>
            <pc:docMk/>
            <pc:sldMk cId="1771531302" sldId="445"/>
            <ac:spMk id="22531" creationId="{00000000-0000-0000-0000-000000000000}"/>
          </ac:spMkLst>
        </pc:spChg>
        <pc:spChg chg="mod">
          <ac:chgData name="이지형" userId="3d4594d6552e6340" providerId="LiveId" clId="{B9D2A55B-2E45-4CBC-832E-275BFC93E71B}" dt="2018-02-06T16:59:43.850" v="2055" actId="20577"/>
          <ac:spMkLst>
            <pc:docMk/>
            <pc:sldMk cId="1771531302" sldId="445"/>
            <ac:spMk id="22532" creationId="{00000000-0000-0000-0000-000000000000}"/>
          </ac:spMkLst>
        </pc:spChg>
        <pc:spChg chg="mod">
          <ac:chgData name="이지형" userId="3d4594d6552e6340" providerId="LiveId" clId="{B9D2A55B-2E45-4CBC-832E-275BFC93E71B}" dt="2018-02-06T16:23:41.808" v="1126" actId="20577"/>
          <ac:spMkLst>
            <pc:docMk/>
            <pc:sldMk cId="1771531302" sldId="445"/>
            <ac:spMk id="22533" creationId="{00000000-0000-0000-0000-000000000000}"/>
          </ac:spMkLst>
        </pc:spChg>
        <pc:spChg chg="del">
          <ac:chgData name="이지형" userId="3d4594d6552e6340" providerId="LiveId" clId="{B9D2A55B-2E45-4CBC-832E-275BFC93E71B}" dt="2018-02-06T16:19:01.637" v="895" actId="478"/>
          <ac:spMkLst>
            <pc:docMk/>
            <pc:sldMk cId="1771531302" sldId="445"/>
            <ac:spMk id="22543" creationId="{00000000-0000-0000-0000-000000000000}"/>
          </ac:spMkLst>
        </pc:spChg>
        <pc:graphicFrameChg chg="add del mod">
          <ac:chgData name="이지형" userId="3d4594d6552e6340" providerId="LiveId" clId="{B9D2A55B-2E45-4CBC-832E-275BFC93E71B}" dt="2018-02-06T16:22:35.473" v="1102" actId="1036"/>
          <ac:graphicFrameMkLst>
            <pc:docMk/>
            <pc:sldMk cId="1771531302" sldId="445"/>
            <ac:graphicFrameMk id="22536" creationId="{00000000-0000-0000-0000-000000000000}"/>
          </ac:graphicFrameMkLst>
        </pc:graphicFrameChg>
        <pc:graphicFrameChg chg="mod">
          <ac:chgData name="이지형" userId="3d4594d6552e6340" providerId="LiveId" clId="{B9D2A55B-2E45-4CBC-832E-275BFC93E71B}" dt="2018-02-06T16:22:37.843" v="1103" actId="1076"/>
          <ac:graphicFrameMkLst>
            <pc:docMk/>
            <pc:sldMk cId="1771531302" sldId="445"/>
            <ac:graphicFrameMk id="22537" creationId="{00000000-0000-0000-0000-000000000000}"/>
          </ac:graphicFrameMkLst>
        </pc:graphicFrameChg>
        <pc:graphicFrameChg chg="del">
          <ac:chgData name="이지형" userId="3d4594d6552e6340" providerId="LiveId" clId="{B9D2A55B-2E45-4CBC-832E-275BFC93E71B}" dt="2018-02-06T16:19:23.214" v="932" actId="478"/>
          <ac:graphicFrameMkLst>
            <pc:docMk/>
            <pc:sldMk cId="1771531302" sldId="445"/>
            <ac:graphicFrameMk id="22538" creationId="{00000000-0000-0000-0000-000000000000}"/>
          </ac:graphicFrameMkLst>
        </pc:graphicFrameChg>
        <pc:graphicFrameChg chg="del">
          <ac:chgData name="이지형" userId="3d4594d6552e6340" providerId="LiveId" clId="{B9D2A55B-2E45-4CBC-832E-275BFC93E71B}" dt="2018-02-06T16:16:52.568" v="888" actId="478"/>
          <ac:graphicFrameMkLst>
            <pc:docMk/>
            <pc:sldMk cId="1771531302" sldId="445"/>
            <ac:graphicFrameMk id="22542" creationId="{00000000-0000-0000-0000-000000000000}"/>
          </ac:graphicFrameMkLst>
        </pc:graphicFrameChg>
        <pc:picChg chg="del">
          <ac:chgData name="이지형" userId="3d4594d6552e6340" providerId="LiveId" clId="{B9D2A55B-2E45-4CBC-832E-275BFC93E71B}" dt="2018-02-06T16:19:23.214" v="932" actId="478"/>
          <ac:picMkLst>
            <pc:docMk/>
            <pc:sldMk cId="1771531302" sldId="445"/>
            <ac:picMk id="17" creationId="{00000000-0000-0000-0000-000000000000}"/>
          </ac:picMkLst>
        </pc:picChg>
        <pc:picChg chg="mod">
          <ac:chgData name="이지형" userId="3d4594d6552e6340" providerId="LiveId" clId="{B9D2A55B-2E45-4CBC-832E-275BFC93E71B}" dt="2018-02-06T16:22:53.524" v="1113" actId="1035"/>
          <ac:picMkLst>
            <pc:docMk/>
            <pc:sldMk cId="1771531302" sldId="445"/>
            <ac:picMk id="22535" creationId="{00000000-0000-0000-0000-000000000000}"/>
          </ac:picMkLst>
        </pc:picChg>
        <pc:cxnChg chg="add del mod">
          <ac:chgData name="이지형" userId="3d4594d6552e6340" providerId="LiveId" clId="{B9D2A55B-2E45-4CBC-832E-275BFC93E71B}" dt="2018-02-06T16:23:56.734" v="1127" actId="14100"/>
          <ac:cxnSpMkLst>
            <pc:docMk/>
            <pc:sldMk cId="1771531302" sldId="445"/>
            <ac:cxnSpMk id="22539" creationId="{00000000-0000-0000-0000-000000000000}"/>
          </ac:cxnSpMkLst>
        </pc:cxnChg>
        <pc:cxnChg chg="mod">
          <ac:chgData name="이지형" userId="3d4594d6552e6340" providerId="LiveId" clId="{B9D2A55B-2E45-4CBC-832E-275BFC93E71B}" dt="2018-02-06T16:23:59.493" v="1128" actId="14100"/>
          <ac:cxnSpMkLst>
            <pc:docMk/>
            <pc:sldMk cId="1771531302" sldId="445"/>
            <ac:cxnSpMk id="22540" creationId="{00000000-0000-0000-0000-000000000000}"/>
          </ac:cxnSpMkLst>
        </pc:cxnChg>
        <pc:cxnChg chg="mod">
          <ac:chgData name="이지형" userId="3d4594d6552e6340" providerId="LiveId" clId="{B9D2A55B-2E45-4CBC-832E-275BFC93E71B}" dt="2018-02-06T16:24:03.869" v="1129" actId="14100"/>
          <ac:cxnSpMkLst>
            <pc:docMk/>
            <pc:sldMk cId="1771531302" sldId="445"/>
            <ac:cxnSpMk id="22541" creationId="{00000000-0000-0000-0000-000000000000}"/>
          </ac:cxnSpMkLst>
        </pc:cxnChg>
      </pc:sldChg>
      <pc:sldChg chg="modSp">
        <pc:chgData name="이지형" userId="3d4594d6552e6340" providerId="LiveId" clId="{B9D2A55B-2E45-4CBC-832E-275BFC93E71B}" dt="2018-02-04T09:15:59.213" v="52" actId="20577"/>
        <pc:sldMkLst>
          <pc:docMk/>
          <pc:sldMk cId="1661755996" sldId="483"/>
        </pc:sldMkLst>
        <pc:spChg chg="mod">
          <ac:chgData name="이지형" userId="3d4594d6552e6340" providerId="LiveId" clId="{B9D2A55B-2E45-4CBC-832E-275BFC93E71B}" dt="2018-02-04T09:15:59.213" v="52" actId="20577"/>
          <ac:spMkLst>
            <pc:docMk/>
            <pc:sldMk cId="1661755996" sldId="483"/>
            <ac:spMk id="16385" creationId="{00000000-0000-0000-0000-000000000000}"/>
          </ac:spMkLst>
        </pc:spChg>
      </pc:sldChg>
      <pc:sldChg chg="add">
        <pc:chgData name="이지형" userId="3d4594d6552e6340" providerId="LiveId" clId="{B9D2A55B-2E45-4CBC-832E-275BFC93E71B}" dt="2018-02-04T10:19:20.024" v="53" actId="1076"/>
        <pc:sldMkLst>
          <pc:docMk/>
          <pc:sldMk cId="931396355" sldId="500"/>
        </pc:sldMkLst>
      </pc:sldChg>
      <pc:sldChg chg="modSp add">
        <pc:chgData name="이지형" userId="3d4594d6552e6340" providerId="LiveId" clId="{B9D2A55B-2E45-4CBC-832E-275BFC93E71B}" dt="2018-02-04T13:55:29.544" v="192" actId="20577"/>
        <pc:sldMkLst>
          <pc:docMk/>
          <pc:sldMk cId="3092842177" sldId="526"/>
        </pc:sldMkLst>
        <pc:spChg chg="mod">
          <ac:chgData name="이지형" userId="3d4594d6552e6340" providerId="LiveId" clId="{B9D2A55B-2E45-4CBC-832E-275BFC93E71B}" dt="2018-02-04T13:55:29.544" v="192" actId="20577"/>
          <ac:spMkLst>
            <pc:docMk/>
            <pc:sldMk cId="3092842177" sldId="526"/>
            <ac:spMk id="2" creationId="{713FB2F7-F3A2-452C-A3AB-62FF08517EAB}"/>
          </ac:spMkLst>
        </pc:spChg>
        <pc:spChg chg="mod">
          <ac:chgData name="이지형" userId="3d4594d6552e6340" providerId="LiveId" clId="{B9D2A55B-2E45-4CBC-832E-275BFC93E71B}" dt="2018-02-04T13:55:22.076" v="183" actId="20577"/>
          <ac:spMkLst>
            <pc:docMk/>
            <pc:sldMk cId="3092842177" sldId="526"/>
            <ac:spMk id="3" creationId="{A9F12AAE-5100-4207-B93A-C23E2DD8AE9A}"/>
          </ac:spMkLst>
        </pc:spChg>
      </pc:sldChg>
      <pc:sldChg chg="addSp delSp modSp add">
        <pc:chgData name="이지형" userId="3d4594d6552e6340" providerId="LiveId" clId="{B9D2A55B-2E45-4CBC-832E-275BFC93E71B}" dt="2018-02-04T13:55:51.700" v="214" actId="20577"/>
        <pc:sldMkLst>
          <pc:docMk/>
          <pc:sldMk cId="2240677408" sldId="527"/>
        </pc:sldMkLst>
        <pc:spChg chg="del">
          <ac:chgData name="이지형" userId="3d4594d6552e6340" providerId="LiveId" clId="{B9D2A55B-2E45-4CBC-832E-275BFC93E71B}" dt="2018-02-04T13:55:42.749" v="194" actId="20577"/>
          <ac:spMkLst>
            <pc:docMk/>
            <pc:sldMk cId="2240677408" sldId="527"/>
            <ac:spMk id="2" creationId="{B7980DBF-E976-4BF2-BC3B-D9DC6BA3E861}"/>
          </ac:spMkLst>
        </pc:spChg>
        <pc:spChg chg="del">
          <ac:chgData name="이지형" userId="3d4594d6552e6340" providerId="LiveId" clId="{B9D2A55B-2E45-4CBC-832E-275BFC93E71B}" dt="2018-02-04T13:55:42.749" v="194" actId="20577"/>
          <ac:spMkLst>
            <pc:docMk/>
            <pc:sldMk cId="2240677408" sldId="527"/>
            <ac:spMk id="3" creationId="{53A4A42D-03E8-4A6B-B53B-59873C4884FA}"/>
          </ac:spMkLst>
        </pc:spChg>
        <pc:spChg chg="add mod">
          <ac:chgData name="이지형" userId="3d4594d6552e6340" providerId="LiveId" clId="{B9D2A55B-2E45-4CBC-832E-275BFC93E71B}" dt="2018-02-04T13:55:51.700" v="214" actId="20577"/>
          <ac:spMkLst>
            <pc:docMk/>
            <pc:sldMk cId="2240677408" sldId="527"/>
            <ac:spMk id="5" creationId="{0FE7E219-64C8-4208-B483-219A9E43DFC5}"/>
          </ac:spMkLst>
        </pc:spChg>
        <pc:spChg chg="add mod">
          <ac:chgData name="이지형" userId="3d4594d6552e6340" providerId="LiveId" clId="{B9D2A55B-2E45-4CBC-832E-275BFC93E71B}" dt="2018-02-04T13:55:42.749" v="194" actId="20577"/>
          <ac:spMkLst>
            <pc:docMk/>
            <pc:sldMk cId="2240677408" sldId="527"/>
            <ac:spMk id="6" creationId="{1E6781AC-702C-4C41-8041-015D85F639EB}"/>
          </ac:spMkLst>
        </pc:spChg>
      </pc:sldChg>
      <pc:sldChg chg="modSp add">
        <pc:chgData name="이지형" userId="3d4594d6552e6340" providerId="LiveId" clId="{B9D2A55B-2E45-4CBC-832E-275BFC93E71B}" dt="2018-02-06T17:13:30.967" v="2113" actId="27636"/>
        <pc:sldMkLst>
          <pc:docMk/>
          <pc:sldMk cId="1083168252" sldId="528"/>
        </pc:sldMkLst>
        <pc:spChg chg="mod">
          <ac:chgData name="이지형" userId="3d4594d6552e6340" providerId="LiveId" clId="{B9D2A55B-2E45-4CBC-832E-275BFC93E71B}" dt="2018-02-06T17:00:43.164" v="2112" actId="20577"/>
          <ac:spMkLst>
            <pc:docMk/>
            <pc:sldMk cId="1083168252" sldId="528"/>
            <ac:spMk id="2" creationId="{01668020-FDFB-478F-BDB7-5A8AA66CADE7}"/>
          </ac:spMkLst>
        </pc:spChg>
        <pc:spChg chg="mod">
          <ac:chgData name="이지형" userId="3d4594d6552e6340" providerId="LiveId" clId="{B9D2A55B-2E45-4CBC-832E-275BFC93E71B}" dt="2018-02-06T17:13:30.967" v="2113" actId="27636"/>
          <ac:spMkLst>
            <pc:docMk/>
            <pc:sldMk cId="1083168252" sldId="528"/>
            <ac:spMk id="3" creationId="{A42667B4-18C8-4CC6-A7DE-1250F6228748}"/>
          </ac:spMkLst>
        </pc:spChg>
      </pc:sldChg>
      <pc:sldChg chg="addSp delSp modSp add">
        <pc:chgData name="이지형" userId="3d4594d6552e6340" providerId="LiveId" clId="{B9D2A55B-2E45-4CBC-832E-275BFC93E71B}" dt="2018-02-06T15:56:27.231" v="426" actId="14100"/>
        <pc:sldMkLst>
          <pc:docMk/>
          <pc:sldMk cId="105374148" sldId="530"/>
        </pc:sldMkLst>
        <pc:spChg chg="mod">
          <ac:chgData name="이지형" userId="3d4594d6552e6340" providerId="LiveId" clId="{B9D2A55B-2E45-4CBC-832E-275BFC93E71B}" dt="2018-02-06T15:49:28.236" v="217" actId="14100"/>
          <ac:spMkLst>
            <pc:docMk/>
            <pc:sldMk cId="105374148" sldId="530"/>
            <ac:spMk id="2" creationId="{7B1E1F87-B702-4925-8E75-F09867B3062A}"/>
          </ac:spMkLst>
        </pc:spChg>
        <pc:spChg chg="mod">
          <ac:chgData name="이지형" userId="3d4594d6552e6340" providerId="LiveId" clId="{B9D2A55B-2E45-4CBC-832E-275BFC93E71B}" dt="2018-02-06T15:56:01.938" v="424" actId="20577"/>
          <ac:spMkLst>
            <pc:docMk/>
            <pc:sldMk cId="105374148" sldId="530"/>
            <ac:spMk id="3" creationId="{06972F76-9346-4A2F-A410-E6190281D149}"/>
          </ac:spMkLst>
        </pc:spChg>
        <pc:spChg chg="add mod">
          <ac:chgData name="이지형" userId="3d4594d6552e6340" providerId="LiveId" clId="{B9D2A55B-2E45-4CBC-832E-275BFC93E71B}" dt="2018-02-06T15:55:47.619" v="380" actId="1076"/>
          <ac:spMkLst>
            <pc:docMk/>
            <pc:sldMk cId="105374148" sldId="530"/>
            <ac:spMk id="9" creationId="{8AE5A01C-CDBC-4A75-9189-C5DC1DBCA46F}"/>
          </ac:spMkLst>
        </pc:spChg>
        <pc:spChg chg="add mod">
          <ac:chgData name="이지형" userId="3d4594d6552e6340" providerId="LiveId" clId="{B9D2A55B-2E45-4CBC-832E-275BFC93E71B}" dt="2018-02-06T15:55:47.619" v="380" actId="1076"/>
          <ac:spMkLst>
            <pc:docMk/>
            <pc:sldMk cId="105374148" sldId="530"/>
            <ac:spMk id="10" creationId="{615B73CD-5B0D-4434-A882-C10A315A218E}"/>
          </ac:spMkLst>
        </pc:spChg>
        <pc:spChg chg="add mod">
          <ac:chgData name="이지형" userId="3d4594d6552e6340" providerId="LiveId" clId="{B9D2A55B-2E45-4CBC-832E-275BFC93E71B}" dt="2018-02-06T15:55:47.619" v="380" actId="1076"/>
          <ac:spMkLst>
            <pc:docMk/>
            <pc:sldMk cId="105374148" sldId="530"/>
            <ac:spMk id="11" creationId="{AD739153-F4D6-4372-99A1-C957EAFEED0A}"/>
          </ac:spMkLst>
        </pc:spChg>
        <pc:spChg chg="add del mod">
          <ac:chgData name="이지형" userId="3d4594d6552e6340" providerId="LiveId" clId="{B9D2A55B-2E45-4CBC-832E-275BFC93E71B}" dt="2018-02-06T15:52:59.620" v="280" actId="478"/>
          <ac:spMkLst>
            <pc:docMk/>
            <pc:sldMk cId="105374148" sldId="530"/>
            <ac:spMk id="12" creationId="{6D42277B-424D-4CC3-858B-C73A52DB1142}"/>
          </ac:spMkLst>
        </pc:spChg>
        <pc:spChg chg="add mod ord">
          <ac:chgData name="이지형" userId="3d4594d6552e6340" providerId="LiveId" clId="{B9D2A55B-2E45-4CBC-832E-275BFC93E71B}" dt="2018-02-06T15:56:12.370" v="425" actId="166"/>
          <ac:spMkLst>
            <pc:docMk/>
            <pc:sldMk cId="105374148" sldId="530"/>
            <ac:spMk id="13" creationId="{725097F6-EA23-46A7-8239-ED0019058BCD}"/>
          </ac:spMkLst>
        </pc:spChg>
        <pc:spChg chg="add mod">
          <ac:chgData name="이지형" userId="3d4594d6552e6340" providerId="LiveId" clId="{B9D2A55B-2E45-4CBC-832E-275BFC93E71B}" dt="2018-02-06T15:55:47.619" v="380" actId="1076"/>
          <ac:spMkLst>
            <pc:docMk/>
            <pc:sldMk cId="105374148" sldId="530"/>
            <ac:spMk id="14" creationId="{557A2550-2439-4AFD-B7C5-596894BB16D4}"/>
          </ac:spMkLst>
        </pc:spChg>
        <pc:spChg chg="add mod">
          <ac:chgData name="이지형" userId="3d4594d6552e6340" providerId="LiveId" clId="{B9D2A55B-2E45-4CBC-832E-275BFC93E71B}" dt="2018-02-06T15:56:27.231" v="426" actId="14100"/>
          <ac:spMkLst>
            <pc:docMk/>
            <pc:sldMk cId="105374148" sldId="530"/>
            <ac:spMk id="17" creationId="{1DA98E0E-14CF-4965-AADB-6218CCBF11D1}"/>
          </ac:spMkLst>
        </pc:spChg>
        <pc:spChg chg="add mod">
          <ac:chgData name="이지형" userId="3d4594d6552e6340" providerId="LiveId" clId="{B9D2A55B-2E45-4CBC-832E-275BFC93E71B}" dt="2018-02-06T15:55:47.619" v="380" actId="1076"/>
          <ac:spMkLst>
            <pc:docMk/>
            <pc:sldMk cId="105374148" sldId="530"/>
            <ac:spMk id="19" creationId="{51920658-C1AB-4A6F-AEA8-82B907E9CBD2}"/>
          </ac:spMkLst>
        </pc:spChg>
        <pc:cxnChg chg="add mod">
          <ac:chgData name="이지형" userId="3d4594d6552e6340" providerId="LiveId" clId="{B9D2A55B-2E45-4CBC-832E-275BFC93E71B}" dt="2018-02-06T15:55:47.619" v="380" actId="1076"/>
          <ac:cxnSpMkLst>
            <pc:docMk/>
            <pc:sldMk cId="105374148" sldId="530"/>
            <ac:cxnSpMk id="6" creationId="{EDDE6B4C-64CB-48F7-A117-DF7B84668F71}"/>
          </ac:cxnSpMkLst>
        </pc:cxnChg>
        <pc:cxnChg chg="add mod">
          <ac:chgData name="이지형" userId="3d4594d6552e6340" providerId="LiveId" clId="{B9D2A55B-2E45-4CBC-832E-275BFC93E71B}" dt="2018-02-06T15:55:47.619" v="380" actId="1076"/>
          <ac:cxnSpMkLst>
            <pc:docMk/>
            <pc:sldMk cId="105374148" sldId="530"/>
            <ac:cxnSpMk id="7" creationId="{91FA26BD-DD16-4287-BB79-35E4F2F18252}"/>
          </ac:cxnSpMkLst>
        </pc:cxnChg>
        <pc:cxnChg chg="add mod">
          <ac:chgData name="이지형" userId="3d4594d6552e6340" providerId="LiveId" clId="{B9D2A55B-2E45-4CBC-832E-275BFC93E71B}" dt="2018-02-06T15:55:47.619" v="380" actId="1076"/>
          <ac:cxnSpMkLst>
            <pc:docMk/>
            <pc:sldMk cId="105374148" sldId="530"/>
            <ac:cxnSpMk id="16" creationId="{80DB0927-48B6-4FC2-AFBB-B169981E2728}"/>
          </ac:cxnSpMkLst>
        </pc:cxnChg>
        <pc:cxnChg chg="add mod">
          <ac:chgData name="이지형" userId="3d4594d6552e6340" providerId="LiveId" clId="{B9D2A55B-2E45-4CBC-832E-275BFC93E71B}" dt="2018-02-06T15:55:47.619" v="380" actId="1076"/>
          <ac:cxnSpMkLst>
            <pc:docMk/>
            <pc:sldMk cId="105374148" sldId="530"/>
            <ac:cxnSpMk id="20" creationId="{52860DAA-5489-44A9-8CA8-2BF2F0CDC618}"/>
          </ac:cxnSpMkLst>
        </pc:cxnChg>
      </pc:sldChg>
      <pc:sldChg chg="addSp delSp modSp add">
        <pc:chgData name="이지형" userId="3d4594d6552e6340" providerId="LiveId" clId="{B9D2A55B-2E45-4CBC-832E-275BFC93E71B}" dt="2018-02-06T16:13:59.630" v="878" actId="20577"/>
        <pc:sldMkLst>
          <pc:docMk/>
          <pc:sldMk cId="3131413746" sldId="531"/>
        </pc:sldMkLst>
        <pc:spChg chg="mod">
          <ac:chgData name="이지형" userId="3d4594d6552e6340" providerId="LiveId" clId="{B9D2A55B-2E45-4CBC-832E-275BFC93E71B}" dt="2018-02-06T15:56:42.178" v="428" actId="20577"/>
          <ac:spMkLst>
            <pc:docMk/>
            <pc:sldMk cId="3131413746" sldId="531"/>
            <ac:spMk id="2" creationId="{9E9653C6-DD40-47E3-92E3-3B47C64A9B68}"/>
          </ac:spMkLst>
        </pc:spChg>
        <pc:spChg chg="mod">
          <ac:chgData name="이지형" userId="3d4594d6552e6340" providerId="LiveId" clId="{B9D2A55B-2E45-4CBC-832E-275BFC93E71B}" dt="2018-02-06T15:59:13.176" v="636" actId="20577"/>
          <ac:spMkLst>
            <pc:docMk/>
            <pc:sldMk cId="3131413746" sldId="531"/>
            <ac:spMk id="3" creationId="{B9072464-DB5F-4832-B759-D9FF2D1A6097}"/>
          </ac:spMkLst>
        </pc:spChg>
        <pc:spChg chg="add del mod">
          <ac:chgData name="이지형" userId="3d4594d6552e6340" providerId="LiveId" clId="{B9D2A55B-2E45-4CBC-832E-275BFC93E71B}" dt="2018-02-06T16:00:45.629" v="660" actId="767"/>
          <ac:spMkLst>
            <pc:docMk/>
            <pc:sldMk cId="3131413746" sldId="531"/>
            <ac:spMk id="11" creationId="{CA9F04C6-5996-48CA-A269-AA44FBC25192}"/>
          </ac:spMkLst>
        </pc:spChg>
        <pc:spChg chg="add del mod">
          <ac:chgData name="이지형" userId="3d4594d6552e6340" providerId="LiveId" clId="{B9D2A55B-2E45-4CBC-832E-275BFC93E71B}" dt="2018-02-06T16:13:59.630" v="878" actId="20577"/>
          <ac:spMkLst>
            <pc:docMk/>
            <pc:sldMk cId="3131413746" sldId="531"/>
            <ac:spMk id="12" creationId="{410A2505-5166-4640-B0CE-051CDBAAA84B}"/>
          </ac:spMkLst>
        </pc:spChg>
        <pc:spChg chg="add del mod">
          <ac:chgData name="이지형" userId="3d4594d6552e6340" providerId="LiveId" clId="{B9D2A55B-2E45-4CBC-832E-275BFC93E71B}" dt="2018-02-06T16:02:10.901" v="736" actId="478"/>
          <ac:spMkLst>
            <pc:docMk/>
            <pc:sldMk cId="3131413746" sldId="531"/>
            <ac:spMk id="13" creationId="{5370EE89-DDF1-45D3-AF65-2E2285B8006F}"/>
          </ac:spMkLst>
        </pc:spChg>
        <pc:spChg chg="add del mod">
          <ac:chgData name="이지형" userId="3d4594d6552e6340" providerId="LiveId" clId="{B9D2A55B-2E45-4CBC-832E-275BFC93E71B}" dt="2018-02-06T16:02:10.901" v="736" actId="478"/>
          <ac:spMkLst>
            <pc:docMk/>
            <pc:sldMk cId="3131413746" sldId="531"/>
            <ac:spMk id="14" creationId="{FD3D75CF-1C27-4801-A734-0BDB0167738C}"/>
          </ac:spMkLst>
        </pc:spChg>
        <pc:spChg chg="add del mod">
          <ac:chgData name="이지형" userId="3d4594d6552e6340" providerId="LiveId" clId="{B9D2A55B-2E45-4CBC-832E-275BFC93E71B}" dt="2018-02-06T16:02:10.901" v="736" actId="478"/>
          <ac:spMkLst>
            <pc:docMk/>
            <pc:sldMk cId="3131413746" sldId="531"/>
            <ac:spMk id="15" creationId="{C803A1EE-37A4-4C8D-AC52-CE895A2CE482}"/>
          </ac:spMkLst>
        </pc:spChg>
        <pc:spChg chg="add del mod">
          <ac:chgData name="이지형" userId="3d4594d6552e6340" providerId="LiveId" clId="{B9D2A55B-2E45-4CBC-832E-275BFC93E71B}" dt="2018-02-06T16:02:10.901" v="736" actId="478"/>
          <ac:spMkLst>
            <pc:docMk/>
            <pc:sldMk cId="3131413746" sldId="531"/>
            <ac:spMk id="16" creationId="{304661C2-86E2-407E-BDEF-ED570CD4C36A}"/>
          </ac:spMkLst>
        </pc:spChg>
        <pc:spChg chg="add del mod">
          <ac:chgData name="이지형" userId="3d4594d6552e6340" providerId="LiveId" clId="{B9D2A55B-2E45-4CBC-832E-275BFC93E71B}" dt="2018-02-06T16:04:09.397" v="769" actId="20577"/>
          <ac:spMkLst>
            <pc:docMk/>
            <pc:sldMk cId="3131413746" sldId="531"/>
            <ac:spMk id="20" creationId="{07908D79-08DC-48D9-B152-5F7EFC128EF9}"/>
          </ac:spMkLst>
        </pc:spChg>
        <pc:spChg chg="add del mod">
          <ac:chgData name="이지형" userId="3d4594d6552e6340" providerId="LiveId" clId="{B9D2A55B-2E45-4CBC-832E-275BFC93E71B}" dt="2018-02-06T16:04:16.306" v="771" actId="20577"/>
          <ac:spMkLst>
            <pc:docMk/>
            <pc:sldMk cId="3131413746" sldId="531"/>
            <ac:spMk id="23" creationId="{70320DB7-686C-4DA0-A0FB-A85E246452B2}"/>
          </ac:spMkLst>
        </pc:spChg>
        <pc:spChg chg="add del mod">
          <ac:chgData name="이지형" userId="3d4594d6552e6340" providerId="LiveId" clId="{B9D2A55B-2E45-4CBC-832E-275BFC93E71B}" dt="2018-02-06T16:03:59.620" v="767" actId="20577"/>
          <ac:spMkLst>
            <pc:docMk/>
            <pc:sldMk cId="3131413746" sldId="531"/>
            <ac:spMk id="26" creationId="{D3945BA0-F931-4338-9F97-AD99D9724EC7}"/>
          </ac:spMkLst>
        </pc:spChg>
        <pc:spChg chg="add del mod">
          <ac:chgData name="이지형" userId="3d4594d6552e6340" providerId="LiveId" clId="{B9D2A55B-2E45-4CBC-832E-275BFC93E71B}" dt="2018-02-06T16:03:56.417" v="766" actId="478"/>
          <ac:spMkLst>
            <pc:docMk/>
            <pc:sldMk cId="3131413746" sldId="531"/>
            <ac:spMk id="29" creationId="{CD17BFB4-7813-4B67-BBA9-BD317B3DCFCC}"/>
          </ac:spMkLst>
        </pc:spChg>
        <pc:spChg chg="add mod">
          <ac:chgData name="이지형" userId="3d4594d6552e6340" providerId="LiveId" clId="{B9D2A55B-2E45-4CBC-832E-275BFC93E71B}" dt="2018-02-06T16:07:28.683" v="864" actId="1076"/>
          <ac:spMkLst>
            <pc:docMk/>
            <pc:sldMk cId="3131413746" sldId="531"/>
            <ac:spMk id="37" creationId="{8707EF94-DA95-4C6E-9FCD-0B7BC964BAF0}"/>
          </ac:spMkLst>
        </pc:spChg>
        <pc:spChg chg="add mod">
          <ac:chgData name="이지형" userId="3d4594d6552e6340" providerId="LiveId" clId="{B9D2A55B-2E45-4CBC-832E-275BFC93E71B}" dt="2018-02-06T16:07:37.590" v="867" actId="1035"/>
          <ac:spMkLst>
            <pc:docMk/>
            <pc:sldMk cId="3131413746" sldId="531"/>
            <ac:spMk id="38" creationId="{74269162-1BF1-4410-81AB-598867E98AD3}"/>
          </ac:spMkLst>
        </pc:spChg>
        <pc:spChg chg="add mod">
          <ac:chgData name="이지형" userId="3d4594d6552e6340" providerId="LiveId" clId="{B9D2A55B-2E45-4CBC-832E-275BFC93E71B}" dt="2018-02-06T16:07:28.683" v="864" actId="1076"/>
          <ac:spMkLst>
            <pc:docMk/>
            <pc:sldMk cId="3131413746" sldId="531"/>
            <ac:spMk id="39" creationId="{EA49D23E-F2D1-4E21-B2B5-482A97BC1C0D}"/>
          </ac:spMkLst>
        </pc:sp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5" creationId="{5F14E203-20F6-470D-AAED-A864686C6921}"/>
          </ac:picMkLst>
        </pc:picChg>
        <pc:picChg chg="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6" creationId="{036EDA1D-FBCE-4255-A779-AE94CFAD1097}"/>
          </ac:picMkLst>
        </pc:pic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7" creationId="{B2980E12-6216-4F80-B3C2-1B9B397CBF0E}"/>
          </ac:picMkLst>
        </pc:pic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8" creationId="{7A1F0DD0-8181-4E45-99AA-95D4973B76DE}"/>
          </ac:picMkLst>
        </pc:pic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9" creationId="{DAC3C561-4CB7-4631-8F9E-046F878B19DC}"/>
          </ac:picMkLst>
        </pc:pic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10" creationId="{C59A8448-4220-461B-B741-F2017E1FE59D}"/>
          </ac:picMkLst>
        </pc:picChg>
        <pc:picChg chg="del mod">
          <ac:chgData name="이지형" userId="3d4594d6552e6340" providerId="LiveId" clId="{B9D2A55B-2E45-4CBC-832E-275BFC93E71B}" dt="2018-02-06T16:04:24.320" v="773" actId="20577"/>
          <ac:picMkLst>
            <pc:docMk/>
            <pc:sldMk cId="3131413746" sldId="531"/>
            <ac:picMk id="19" creationId="{5C8D83F7-5723-4BE8-84B8-F46B754EAD3E}"/>
          </ac:picMkLst>
        </pc:picChg>
        <pc:picChg chg="mod">
          <ac:chgData name="이지형" userId="3d4594d6552e6340" providerId="LiveId" clId="{B9D2A55B-2E45-4CBC-832E-275BFC93E71B}" dt="2018-02-06T16:08:56.662" v="869" actId="1076"/>
          <ac:picMkLst>
            <pc:docMk/>
            <pc:sldMk cId="3131413746" sldId="531"/>
            <ac:picMk id="32" creationId="{B768A18B-3183-4547-BFCF-769E34696DAB}"/>
          </ac:picMkLst>
        </pc:picChg>
        <pc:picChg chg="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33" creationId="{19965FC3-072F-49C7-802C-225069E119B6}"/>
          </ac:picMkLst>
        </pc:picChg>
        <pc:picChg chg="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34" creationId="{64AB91A8-6A55-4758-82A6-54C92F393E1F}"/>
          </ac:picMkLst>
        </pc:picChg>
        <pc:picChg chg="mod">
          <ac:chgData name="이지형" userId="3d4594d6552e6340" providerId="LiveId" clId="{B9D2A55B-2E45-4CBC-832E-275BFC93E71B}" dt="2018-02-06T16:09:06.172" v="870" actId="1076"/>
          <ac:picMkLst>
            <pc:docMk/>
            <pc:sldMk cId="3131413746" sldId="531"/>
            <ac:picMk id="35" creationId="{F3E20A18-DC54-471D-BE10-A2714F61E48C}"/>
          </ac:picMkLst>
        </pc:pic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36" creationId="{F5BB6A23-5246-44CC-9DF9-D617989790F0}"/>
          </ac:picMkLst>
        </pc:picChg>
        <pc:cxnChg chg="add del mod">
          <ac:chgData name="이지형" userId="3d4594d6552e6340" providerId="LiveId" clId="{B9D2A55B-2E45-4CBC-832E-275BFC93E71B}" dt="2018-02-06T16:02:30.734" v="749" actId="478"/>
          <ac:cxnSpMkLst>
            <pc:docMk/>
            <pc:sldMk cId="3131413746" sldId="531"/>
            <ac:cxnSpMk id="18" creationId="{E2365F77-A4D9-4357-99EF-99E6446BA6B8}"/>
          </ac:cxnSpMkLst>
        </pc:cxnChg>
        <pc:cxnChg chg="add del mod">
          <ac:chgData name="이지형" userId="3d4594d6552e6340" providerId="LiveId" clId="{B9D2A55B-2E45-4CBC-832E-275BFC93E71B}" dt="2018-02-06T16:04:09.397" v="769" actId="20577"/>
          <ac:cxnSpMkLst>
            <pc:docMk/>
            <pc:sldMk cId="3131413746" sldId="531"/>
            <ac:cxnSpMk id="21" creationId="{EB6C84D9-47B0-4619-96E3-89A62F80E28D}"/>
          </ac:cxnSpMkLst>
        </pc:cxnChg>
        <pc:cxnChg chg="add del mod">
          <ac:chgData name="이지형" userId="3d4594d6552e6340" providerId="LiveId" clId="{B9D2A55B-2E45-4CBC-832E-275BFC93E71B}" dt="2018-02-06T16:04:09.397" v="769" actId="20577"/>
          <ac:cxnSpMkLst>
            <pc:docMk/>
            <pc:sldMk cId="3131413746" sldId="531"/>
            <ac:cxnSpMk id="22" creationId="{53D82963-4918-46EA-8DBF-2EBC1835A050}"/>
          </ac:cxnSpMkLst>
        </pc:cxnChg>
        <pc:cxnChg chg="add del">
          <ac:chgData name="이지형" userId="3d4594d6552e6340" providerId="LiveId" clId="{B9D2A55B-2E45-4CBC-832E-275BFC93E71B}" dt="2018-02-06T16:04:16.306" v="771" actId="20577"/>
          <ac:cxnSpMkLst>
            <pc:docMk/>
            <pc:sldMk cId="3131413746" sldId="531"/>
            <ac:cxnSpMk id="24" creationId="{84B842AF-31F7-4C87-908E-555CD9FF7FE7}"/>
          </ac:cxnSpMkLst>
        </pc:cxnChg>
        <pc:cxnChg chg="add del">
          <ac:chgData name="이지형" userId="3d4594d6552e6340" providerId="LiveId" clId="{B9D2A55B-2E45-4CBC-832E-275BFC93E71B}" dt="2018-02-06T16:04:16.306" v="771" actId="20577"/>
          <ac:cxnSpMkLst>
            <pc:docMk/>
            <pc:sldMk cId="3131413746" sldId="531"/>
            <ac:cxnSpMk id="25" creationId="{39274069-9F41-4248-89B1-02FB01639D65}"/>
          </ac:cxnSpMkLst>
        </pc:cxnChg>
        <pc:cxnChg chg="add del mod">
          <ac:chgData name="이지형" userId="3d4594d6552e6340" providerId="LiveId" clId="{B9D2A55B-2E45-4CBC-832E-275BFC93E71B}" dt="2018-02-06T16:03:59.620" v="767" actId="20577"/>
          <ac:cxnSpMkLst>
            <pc:docMk/>
            <pc:sldMk cId="3131413746" sldId="531"/>
            <ac:cxnSpMk id="27" creationId="{DCF064D5-2C25-4825-9849-1C5D0EF7DA68}"/>
          </ac:cxnSpMkLst>
        </pc:cxnChg>
        <pc:cxnChg chg="add del mod">
          <ac:chgData name="이지형" userId="3d4594d6552e6340" providerId="LiveId" clId="{B9D2A55B-2E45-4CBC-832E-275BFC93E71B}" dt="2018-02-06T16:03:59.620" v="767" actId="20577"/>
          <ac:cxnSpMkLst>
            <pc:docMk/>
            <pc:sldMk cId="3131413746" sldId="531"/>
            <ac:cxnSpMk id="28" creationId="{64B53BE3-6616-4979-8E72-F176D391563D}"/>
          </ac:cxnSpMkLst>
        </pc:cxnChg>
        <pc:cxnChg chg="add del mod">
          <ac:chgData name="이지형" userId="3d4594d6552e6340" providerId="LiveId" clId="{B9D2A55B-2E45-4CBC-832E-275BFC93E71B}" dt="2018-02-06T16:03:56.417" v="766" actId="478"/>
          <ac:cxnSpMkLst>
            <pc:docMk/>
            <pc:sldMk cId="3131413746" sldId="531"/>
            <ac:cxnSpMk id="30" creationId="{7341C0E2-07E2-463A-B792-3C0955C19CFB}"/>
          </ac:cxnSpMkLst>
        </pc:cxnChg>
        <pc:cxnChg chg="add del mod">
          <ac:chgData name="이지형" userId="3d4594d6552e6340" providerId="LiveId" clId="{B9D2A55B-2E45-4CBC-832E-275BFC93E71B}" dt="2018-02-06T16:03:56.417" v="766" actId="478"/>
          <ac:cxnSpMkLst>
            <pc:docMk/>
            <pc:sldMk cId="3131413746" sldId="531"/>
            <ac:cxnSpMk id="31" creationId="{81C26750-CCC6-458E-8BA5-94FA138E0DAC}"/>
          </ac:cxnSpMkLst>
        </pc:cxnChg>
      </pc:sldChg>
      <pc:sldChg chg="addSp delSp modSp add">
        <pc:chgData name="이지형" userId="3d4594d6552e6340" providerId="LiveId" clId="{B9D2A55B-2E45-4CBC-832E-275BFC93E71B}" dt="2018-02-06T17:00:29.182" v="2087" actId="20577"/>
        <pc:sldMkLst>
          <pc:docMk/>
          <pc:sldMk cId="3933455553" sldId="534"/>
        </pc:sldMkLst>
        <pc:spChg chg="add mod">
          <ac:chgData name="이지형" userId="3d4594d6552e6340" providerId="LiveId" clId="{B9D2A55B-2E45-4CBC-832E-275BFC93E71B}" dt="2018-02-06T16:42:16.528" v="1925" actId="1036"/>
          <ac:spMkLst>
            <pc:docMk/>
            <pc:sldMk cId="3933455553" sldId="534"/>
            <ac:spMk id="18" creationId="{5BDE2E44-B5F3-4A71-926F-12FAE70B5194}"/>
          </ac:spMkLst>
        </pc:spChg>
        <pc:spChg chg="add mod ord">
          <ac:chgData name="이지형" userId="3d4594d6552e6340" providerId="LiveId" clId="{B9D2A55B-2E45-4CBC-832E-275BFC93E71B}" dt="2018-02-06T16:42:16.528" v="1925" actId="1036"/>
          <ac:spMkLst>
            <pc:docMk/>
            <pc:sldMk cId="3933455553" sldId="534"/>
            <ac:spMk id="19" creationId="{6F11E112-8D27-443E-812D-5D9B1C2BDB73}"/>
          </ac:spMkLst>
        </pc:spChg>
        <pc:spChg chg="add mod ord">
          <ac:chgData name="이지형" userId="3d4594d6552e6340" providerId="LiveId" clId="{B9D2A55B-2E45-4CBC-832E-275BFC93E71B}" dt="2018-02-06T16:42:16.528" v="1925" actId="1036"/>
          <ac:spMkLst>
            <pc:docMk/>
            <pc:sldMk cId="3933455553" sldId="534"/>
            <ac:spMk id="20" creationId="{A400F3EA-2F84-4D63-8C52-E3251B335C4C}"/>
          </ac:spMkLst>
        </pc:spChg>
        <pc:spChg chg="add mod ord">
          <ac:chgData name="이지형" userId="3d4594d6552e6340" providerId="LiveId" clId="{B9D2A55B-2E45-4CBC-832E-275BFC93E71B}" dt="2018-02-06T16:42:16.528" v="1925" actId="1036"/>
          <ac:spMkLst>
            <pc:docMk/>
            <pc:sldMk cId="3933455553" sldId="534"/>
            <ac:spMk id="21" creationId="{3B5EC700-104B-4825-8AC2-688EE50CEB6B}"/>
          </ac:spMkLst>
        </pc:spChg>
        <pc:spChg chg="mod">
          <ac:chgData name="이지형" userId="3d4594d6552e6340" providerId="LiveId" clId="{B9D2A55B-2E45-4CBC-832E-275BFC93E71B}" dt="2018-02-06T16:43:43.548" v="1978" actId="1036"/>
          <ac:spMkLst>
            <pc:docMk/>
            <pc:sldMk cId="3933455553" sldId="534"/>
            <ac:spMk id="22529" creationId="{00000000-0000-0000-0000-000000000000}"/>
          </ac:spMkLst>
        </pc:spChg>
        <pc:spChg chg="mod">
          <ac:chgData name="이지형" userId="3d4594d6552e6340" providerId="LiveId" clId="{B9D2A55B-2E45-4CBC-832E-275BFC93E71B}" dt="2018-02-06T16:43:43.548" v="1978" actId="1036"/>
          <ac:spMkLst>
            <pc:docMk/>
            <pc:sldMk cId="3933455553" sldId="534"/>
            <ac:spMk id="22530" creationId="{00000000-0000-0000-0000-000000000000}"/>
          </ac:spMkLst>
        </pc:spChg>
        <pc:spChg chg="mod">
          <ac:chgData name="이지형" userId="3d4594d6552e6340" providerId="LiveId" clId="{B9D2A55B-2E45-4CBC-832E-275BFC93E71B}" dt="2018-02-06T16:43:43.548" v="1978" actId="1036"/>
          <ac:spMkLst>
            <pc:docMk/>
            <pc:sldMk cId="3933455553" sldId="534"/>
            <ac:spMk id="22531" creationId="{00000000-0000-0000-0000-000000000000}"/>
          </ac:spMkLst>
        </pc:spChg>
        <pc:spChg chg="mod">
          <ac:chgData name="이지형" userId="3d4594d6552e6340" providerId="LiveId" clId="{B9D2A55B-2E45-4CBC-832E-275BFC93E71B}" dt="2018-02-06T17:00:29.182" v="2087" actId="20577"/>
          <ac:spMkLst>
            <pc:docMk/>
            <pc:sldMk cId="3933455553" sldId="534"/>
            <ac:spMk id="22532" creationId="{00000000-0000-0000-0000-000000000000}"/>
          </ac:spMkLst>
        </pc:spChg>
        <pc:spChg chg="mod">
          <ac:chgData name="이지형" userId="3d4594d6552e6340" providerId="LiveId" clId="{B9D2A55B-2E45-4CBC-832E-275BFC93E71B}" dt="2018-02-06T17:00:06.583" v="2060" actId="20577"/>
          <ac:spMkLst>
            <pc:docMk/>
            <pc:sldMk cId="3933455553" sldId="534"/>
            <ac:spMk id="22533" creationId="{00000000-0000-0000-0000-000000000000}"/>
          </ac:spMkLst>
        </pc:spChg>
        <pc:spChg chg="del mod">
          <ac:chgData name="이지형" userId="3d4594d6552e6340" providerId="LiveId" clId="{B9D2A55B-2E45-4CBC-832E-275BFC93E71B}" dt="2018-02-06T16:44:34.029" v="1987" actId="478"/>
          <ac:spMkLst>
            <pc:docMk/>
            <pc:sldMk cId="3933455553" sldId="534"/>
            <ac:spMk id="22543" creationId="{00000000-0000-0000-0000-000000000000}"/>
          </ac:spMkLst>
        </pc:spChg>
        <pc:graphicFrameChg chg="mod">
          <ac:chgData name="이지형" userId="3d4594d6552e6340" providerId="LiveId" clId="{B9D2A55B-2E45-4CBC-832E-275BFC93E71B}" dt="2018-02-06T16:43:43.548" v="1978" actId="1036"/>
          <ac:graphicFrameMkLst>
            <pc:docMk/>
            <pc:sldMk cId="3933455553" sldId="534"/>
            <ac:graphicFrameMk id="22536" creationId="{00000000-0000-0000-0000-000000000000}"/>
          </ac:graphicFrameMkLst>
        </pc:graphicFrameChg>
        <pc:graphicFrameChg chg="mod">
          <ac:chgData name="이지형" userId="3d4594d6552e6340" providerId="LiveId" clId="{B9D2A55B-2E45-4CBC-832E-275BFC93E71B}" dt="2018-02-06T16:43:43.548" v="1978" actId="1036"/>
          <ac:graphicFrameMkLst>
            <pc:docMk/>
            <pc:sldMk cId="3933455553" sldId="534"/>
            <ac:graphicFrameMk id="22537" creationId="{00000000-0000-0000-0000-000000000000}"/>
          </ac:graphicFrameMkLst>
        </pc:graphicFrameChg>
        <pc:graphicFrameChg chg="mod">
          <ac:chgData name="이지형" userId="3d4594d6552e6340" providerId="LiveId" clId="{B9D2A55B-2E45-4CBC-832E-275BFC93E71B}" dt="2018-02-06T17:00:15.858" v="2066" actId="1038"/>
          <ac:graphicFrameMkLst>
            <pc:docMk/>
            <pc:sldMk cId="3933455553" sldId="534"/>
            <ac:graphicFrameMk id="22538" creationId="{00000000-0000-0000-0000-000000000000}"/>
          </ac:graphicFrameMkLst>
        </pc:graphicFrameChg>
        <pc:graphicFrameChg chg="del">
          <ac:chgData name="이지형" userId="3d4594d6552e6340" providerId="LiveId" clId="{B9D2A55B-2E45-4CBC-832E-275BFC93E71B}" dt="2018-02-06T16:40:53.566" v="1872" actId="478"/>
          <ac:graphicFrameMkLst>
            <pc:docMk/>
            <pc:sldMk cId="3933455553" sldId="534"/>
            <ac:graphicFrameMk id="22542" creationId="{00000000-0000-0000-0000-000000000000}"/>
          </ac:graphicFrameMkLst>
        </pc:graphicFrameChg>
        <pc:picChg chg="mod">
          <ac:chgData name="이지형" userId="3d4594d6552e6340" providerId="LiveId" clId="{B9D2A55B-2E45-4CBC-832E-275BFC93E71B}" dt="2018-02-06T17:00:15.858" v="2066" actId="1038"/>
          <ac:picMkLst>
            <pc:docMk/>
            <pc:sldMk cId="3933455553" sldId="534"/>
            <ac:picMk id="17" creationId="{00000000-0000-0000-0000-000000000000}"/>
          </ac:picMkLst>
        </pc:picChg>
        <pc:picChg chg="mod">
          <ac:chgData name="이지형" userId="3d4594d6552e6340" providerId="LiveId" clId="{B9D2A55B-2E45-4CBC-832E-275BFC93E71B}" dt="2018-02-06T16:43:55.715" v="1984" actId="1035"/>
          <ac:picMkLst>
            <pc:docMk/>
            <pc:sldMk cId="3933455553" sldId="534"/>
            <ac:picMk id="22535" creationId="{00000000-0000-0000-0000-000000000000}"/>
          </ac:picMkLst>
        </pc:picChg>
        <pc:cxnChg chg="mod">
          <ac:chgData name="이지형" userId="3d4594d6552e6340" providerId="LiveId" clId="{B9D2A55B-2E45-4CBC-832E-275BFC93E71B}" dt="2018-02-06T16:43:43.548" v="1978" actId="1036"/>
          <ac:cxnSpMkLst>
            <pc:docMk/>
            <pc:sldMk cId="3933455553" sldId="534"/>
            <ac:cxnSpMk id="22539" creationId="{00000000-0000-0000-0000-000000000000}"/>
          </ac:cxnSpMkLst>
        </pc:cxnChg>
        <pc:cxnChg chg="mod">
          <ac:chgData name="이지형" userId="3d4594d6552e6340" providerId="LiveId" clId="{B9D2A55B-2E45-4CBC-832E-275BFC93E71B}" dt="2018-02-06T16:43:43.548" v="1978" actId="1036"/>
          <ac:cxnSpMkLst>
            <pc:docMk/>
            <pc:sldMk cId="3933455553" sldId="534"/>
            <ac:cxnSpMk id="22540" creationId="{00000000-0000-0000-0000-000000000000}"/>
          </ac:cxnSpMkLst>
        </pc:cxnChg>
        <pc:cxnChg chg="mod">
          <ac:chgData name="이지형" userId="3d4594d6552e6340" providerId="LiveId" clId="{B9D2A55B-2E45-4CBC-832E-275BFC93E71B}" dt="2018-02-06T16:43:59.978" v="1985" actId="14100"/>
          <ac:cxnSpMkLst>
            <pc:docMk/>
            <pc:sldMk cId="3933455553" sldId="534"/>
            <ac:cxnSpMk id="22541" creationId="{00000000-0000-0000-0000-000000000000}"/>
          </ac:cxnSpMkLst>
        </pc:cxnChg>
      </pc:sldChg>
      <pc:sldChg chg="addSp modSp add">
        <pc:chgData name="이지형" userId="3d4594d6552e6340" providerId="LiveId" clId="{B9D2A55B-2E45-4CBC-832E-275BFC93E71B}" dt="2018-02-06T16:59:48.379" v="2056" actId="1076"/>
        <pc:sldMkLst>
          <pc:docMk/>
          <pc:sldMk cId="1126293197" sldId="535"/>
        </pc:sldMkLst>
        <pc:spChg chg="mod">
          <ac:chgData name="이지형" userId="3d4594d6552e6340" providerId="LiveId" clId="{B9D2A55B-2E45-4CBC-832E-275BFC93E71B}" dt="2018-02-06T16:59:48.379" v="2056" actId="1076"/>
          <ac:spMkLst>
            <pc:docMk/>
            <pc:sldMk cId="1126293197" sldId="535"/>
            <ac:spMk id="2" creationId="{A6D486CA-C634-4128-B4B5-65DDD9777023}"/>
          </ac:spMkLst>
        </pc:spChg>
        <pc:spChg chg="mod">
          <ac:chgData name="이지형" userId="3d4594d6552e6340" providerId="LiveId" clId="{B9D2A55B-2E45-4CBC-832E-275BFC93E71B}" dt="2018-02-06T16:38:58.489" v="1794" actId="14"/>
          <ac:spMkLst>
            <pc:docMk/>
            <pc:sldMk cId="1126293197" sldId="535"/>
            <ac:spMk id="3" creationId="{5AE7D893-EAD0-4668-85E0-9A8650D2498D}"/>
          </ac:spMkLst>
        </pc:spChg>
        <pc:spChg chg="add mod ord">
          <ac:chgData name="이지형" userId="3d4594d6552e6340" providerId="LiveId" clId="{B9D2A55B-2E45-4CBC-832E-275BFC93E71B}" dt="2018-02-06T16:38:55.791" v="1793" actId="1035"/>
          <ac:spMkLst>
            <pc:docMk/>
            <pc:sldMk cId="1126293197" sldId="535"/>
            <ac:spMk id="5" creationId="{0EE57209-3D12-40E3-A66A-8FD66F471F6F}"/>
          </ac:spMkLst>
        </pc:spChg>
        <pc:spChg chg="add mod">
          <ac:chgData name="이지형" userId="3d4594d6552e6340" providerId="LiveId" clId="{B9D2A55B-2E45-4CBC-832E-275BFC93E71B}" dt="2018-02-06T16:31:27.527" v="1391" actId="164"/>
          <ac:spMkLst>
            <pc:docMk/>
            <pc:sldMk cId="1126293197" sldId="535"/>
            <ac:spMk id="6" creationId="{6BC1AB98-D7A6-4FEA-B06A-5318EDA62879}"/>
          </ac:spMkLst>
        </pc:spChg>
        <pc:spChg chg="add mod ord">
          <ac:chgData name="이지형" userId="3d4594d6552e6340" providerId="LiveId" clId="{B9D2A55B-2E45-4CBC-832E-275BFC93E71B}" dt="2018-02-06T16:31:27.527" v="1391" actId="164"/>
          <ac:spMkLst>
            <pc:docMk/>
            <pc:sldMk cId="1126293197" sldId="535"/>
            <ac:spMk id="9" creationId="{F6A5B121-03AF-4520-809E-5A6EA428A4FE}"/>
          </ac:spMkLst>
        </pc:spChg>
        <pc:grpChg chg="add mod">
          <ac:chgData name="이지형" userId="3d4594d6552e6340" providerId="LiveId" clId="{B9D2A55B-2E45-4CBC-832E-275BFC93E71B}" dt="2018-02-06T16:38:55.791" v="1793" actId="1035"/>
          <ac:grpSpMkLst>
            <pc:docMk/>
            <pc:sldMk cId="1126293197" sldId="535"/>
            <ac:grpSpMk id="10" creationId="{9E8B4CBB-A0A3-4A26-8019-61FEBECAC462}"/>
          </ac:grpSpMkLst>
        </pc:grpChg>
        <pc:cxnChg chg="add mod">
          <ac:chgData name="이지형" userId="3d4594d6552e6340" providerId="LiveId" clId="{B9D2A55B-2E45-4CBC-832E-275BFC93E71B}" dt="2018-02-06T16:31:27.527" v="1391" actId="164"/>
          <ac:cxnSpMkLst>
            <pc:docMk/>
            <pc:sldMk cId="1126293197" sldId="535"/>
            <ac:cxnSpMk id="8" creationId="{BD17283E-39F0-4A6E-BF09-6A924A200C61}"/>
          </ac:cxnSpMkLst>
        </pc:cxnChg>
      </pc:sldChg>
      <pc:sldChg chg="addSp delSp modSp add">
        <pc:chgData name="이지형" userId="3d4594d6552e6340" providerId="LiveId" clId="{B9D2A55B-2E45-4CBC-832E-275BFC93E71B}" dt="2018-02-06T16:59:50.826" v="2057" actId="1076"/>
        <pc:sldMkLst>
          <pc:docMk/>
          <pc:sldMk cId="208890950" sldId="536"/>
        </pc:sldMkLst>
        <pc:spChg chg="mod">
          <ac:chgData name="이지형" userId="3d4594d6552e6340" providerId="LiveId" clId="{B9D2A55B-2E45-4CBC-832E-275BFC93E71B}" dt="2018-02-06T16:59:50.826" v="2057" actId="1076"/>
          <ac:spMkLst>
            <pc:docMk/>
            <pc:sldMk cId="208890950" sldId="536"/>
            <ac:spMk id="2" creationId="{A6D486CA-C634-4128-B4B5-65DDD9777023}"/>
          </ac:spMkLst>
        </pc:spChg>
        <pc:spChg chg="mod">
          <ac:chgData name="이지형" userId="3d4594d6552e6340" providerId="LiveId" clId="{B9D2A55B-2E45-4CBC-832E-275BFC93E71B}" dt="2018-02-06T16:40:26.437" v="1871" actId="20577"/>
          <ac:spMkLst>
            <pc:docMk/>
            <pc:sldMk cId="208890950" sldId="536"/>
            <ac:spMk id="3" creationId="{5AE7D893-EAD0-4668-85E0-9A8650D2498D}"/>
          </ac:spMkLst>
        </pc:spChg>
        <pc:spChg chg="add del">
          <ac:chgData name="이지형" userId="3d4594d6552e6340" providerId="LiveId" clId="{B9D2A55B-2E45-4CBC-832E-275BFC93E71B}" dt="2018-02-06T16:34:38.066" v="1601" actId="478"/>
          <ac:spMkLst>
            <pc:docMk/>
            <pc:sldMk cId="208890950" sldId="536"/>
            <ac:spMk id="5" creationId="{0EE57209-3D12-40E3-A66A-8FD66F471F6F}"/>
          </ac:spMkLst>
        </pc:spChg>
        <pc:grpChg chg="del mod">
          <ac:chgData name="이지형" userId="3d4594d6552e6340" providerId="LiveId" clId="{B9D2A55B-2E45-4CBC-832E-275BFC93E71B}" dt="2018-02-06T16:34:40.895" v="1603" actId="478"/>
          <ac:grpSpMkLst>
            <pc:docMk/>
            <pc:sldMk cId="208890950" sldId="536"/>
            <ac:grpSpMk id="10" creationId="{9E8B4CBB-A0A3-4A26-8019-61FEBECAC462}"/>
          </ac:grpSpMkLst>
        </pc:grpChg>
      </pc:sldChg>
      <pc:sldChg chg="modSp add">
        <pc:chgData name="이지형" userId="3d4594d6552e6340" providerId="LiveId" clId="{B9D2A55B-2E45-4CBC-832E-275BFC93E71B}" dt="2018-02-06T16:52:06.520" v="2014" actId="6549"/>
        <pc:sldMkLst>
          <pc:docMk/>
          <pc:sldMk cId="3830006668" sldId="537"/>
        </pc:sldMkLst>
        <pc:spChg chg="mod">
          <ac:chgData name="이지형" userId="3d4594d6552e6340" providerId="LiveId" clId="{B9D2A55B-2E45-4CBC-832E-275BFC93E71B}" dt="2018-02-06T16:52:06.520" v="2014" actId="6549"/>
          <ac:spMkLst>
            <pc:docMk/>
            <pc:sldMk cId="3830006668" sldId="537"/>
            <ac:spMk id="3" creationId="{67EAED50-A179-4A0C-9E04-6E5B4E968399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A42310C3-9F6C-46D4-ABD4-5F0CFC864D1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0966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1033717D-C362-4A2D-AC7A-18C6CBFE1DC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1046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4E4156-1ECD-41F0-BB12-82D1A0047666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344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0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-3175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4"/>
          <p:cNvSpPr>
            <a:spLocks/>
          </p:cNvSpPr>
          <p:nvPr userDrawn="1"/>
        </p:nvSpPr>
        <p:spPr bwMode="auto">
          <a:xfrm>
            <a:off x="468313" y="620713"/>
            <a:ext cx="8351837" cy="5472112"/>
          </a:xfrm>
          <a:custGeom>
            <a:avLst/>
            <a:gdLst>
              <a:gd name="T0" fmla="*/ 2147483646 w 5261"/>
              <a:gd name="T1" fmla="*/ 0 h 3447"/>
              <a:gd name="T2" fmla="*/ 2147483646 w 5261"/>
              <a:gd name="T3" fmla="*/ 0 h 3447"/>
              <a:gd name="T4" fmla="*/ 2147483646 w 5261"/>
              <a:gd name="T5" fmla="*/ 2147483646 h 3447"/>
              <a:gd name="T6" fmla="*/ 0 w 5261"/>
              <a:gd name="T7" fmla="*/ 2147483646 h 3447"/>
              <a:gd name="T8" fmla="*/ 0 w 5261"/>
              <a:gd name="T9" fmla="*/ 2147483646 h 34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61" h="3447">
                <a:moveTo>
                  <a:pt x="635" y="0"/>
                </a:moveTo>
                <a:lnTo>
                  <a:pt x="5261" y="0"/>
                </a:lnTo>
                <a:lnTo>
                  <a:pt x="5261" y="3447"/>
                </a:lnTo>
                <a:lnTo>
                  <a:pt x="0" y="3447"/>
                </a:lnTo>
                <a:lnTo>
                  <a:pt x="0" y="408"/>
                </a:lnTo>
              </a:path>
            </a:pathLst>
          </a:custGeom>
          <a:noFill/>
          <a:ln w="28575" cap="flat" cmpd="sng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48038" y="62372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A8146-5B22-4CEA-96FE-521A1419D39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549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B707C-6014-481B-8756-6AA4C14684A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66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D4614-9B88-40FC-954B-7B77118FA00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4277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15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268413"/>
            <a:ext cx="3810000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3810000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03F8B-FB05-49AD-BD69-1F2833B0757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488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A2451-F8F1-4CC2-8312-4202A62CA0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440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63346-BA58-4812-9061-242C4E1F045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810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68413"/>
            <a:ext cx="3810000" cy="482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3810000" cy="482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7225C-1F37-4329-9894-181BCA19A5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26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C36F3-23D6-4587-8DBF-0AEAF0C3F2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074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D4FA6-666C-45B3-9B85-1F952C01C33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43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B8E16-43FE-4BC4-B9F1-C69C6E864C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899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61F54-CB8B-4165-8F3F-7EC875BC3F2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610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1FA7D-A75C-4D1C-ADE3-B4173860BE5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122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0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68413"/>
            <a:ext cx="7772400" cy="482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684213" y="1196975"/>
            <a:ext cx="7772400" cy="0"/>
          </a:xfrm>
          <a:prstGeom prst="line">
            <a:avLst/>
          </a:prstGeom>
          <a:noFill/>
          <a:ln w="28575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4075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AEFDA35F-CD62-4F78-B77D-DEAB2B0AFF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CC"/>
        </a:buClr>
        <a:buFont typeface="Wingdings" panose="05000000000000000000" pitchFamily="2" charset="2"/>
        <a:buChar char="§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66CC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66CC"/>
        </a:buClr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66CC"/>
        </a:buClr>
        <a:buChar char="»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66CC"/>
        </a:buClr>
        <a:buChar char="­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0066CC"/>
        </a:buClr>
        <a:buChar char="­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0066CC"/>
        </a:buClr>
        <a:buChar char="­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0066CC"/>
        </a:buClr>
        <a:buChar char="­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0066CC"/>
        </a:buClr>
        <a:buChar char="­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1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12" Type="http://schemas.openxmlformats.org/officeDocument/2006/relationships/image" Target="../media/image102.png"/><Relationship Id="rId17" Type="http://schemas.openxmlformats.org/officeDocument/2006/relationships/image" Target="../media/image106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82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94.png"/><Relationship Id="rId18" Type="http://schemas.openxmlformats.org/officeDocument/2006/relationships/image" Target="../media/image119.png"/><Relationship Id="rId3" Type="http://schemas.openxmlformats.org/officeDocument/2006/relationships/image" Target="../media/image108.png"/><Relationship Id="rId21" Type="http://schemas.openxmlformats.org/officeDocument/2006/relationships/image" Target="../media/image122.png"/><Relationship Id="rId7" Type="http://schemas.openxmlformats.org/officeDocument/2006/relationships/image" Target="../media/image112.png"/><Relationship Id="rId12" Type="http://schemas.openxmlformats.org/officeDocument/2006/relationships/image" Target="../media/image93.png"/><Relationship Id="rId17" Type="http://schemas.openxmlformats.org/officeDocument/2006/relationships/image" Target="../media/image95.png"/><Relationship Id="rId25" Type="http://schemas.openxmlformats.org/officeDocument/2006/relationships/image" Target="../media/image102.png"/><Relationship Id="rId2" Type="http://schemas.openxmlformats.org/officeDocument/2006/relationships/image" Target="../media/image107.png"/><Relationship Id="rId20" Type="http://schemas.openxmlformats.org/officeDocument/2006/relationships/image" Target="../media/image121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92.png"/><Relationship Id="rId24" Type="http://schemas.openxmlformats.org/officeDocument/2006/relationships/image" Target="../media/image125.png"/><Relationship Id="rId5" Type="http://schemas.openxmlformats.org/officeDocument/2006/relationships/image" Target="../media/image110.png"/><Relationship Id="rId15" Type="http://schemas.openxmlformats.org/officeDocument/2006/relationships/image" Target="../media/image117.png"/><Relationship Id="rId23" Type="http://schemas.openxmlformats.org/officeDocument/2006/relationships/image" Target="../media/image124.png"/><Relationship Id="rId10" Type="http://schemas.openxmlformats.org/officeDocument/2006/relationships/image" Target="../media/image76.png"/><Relationship Id="rId19" Type="http://schemas.openxmlformats.org/officeDocument/2006/relationships/image" Target="../media/image12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6.png"/><Relationship Id="rId22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5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png"/><Relationship Id="rId5" Type="http://schemas.openxmlformats.org/officeDocument/2006/relationships/image" Target="../media/image3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4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Various</a:t>
            </a:r>
            <a:r>
              <a:rPr lang="ko-KR" altLang="en-US" dirty="0"/>
              <a:t> </a:t>
            </a:r>
            <a:r>
              <a:rPr lang="en-US" altLang="ko-KR" dirty="0"/>
              <a:t>Technique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Optimize</a:t>
            </a:r>
            <a:r>
              <a:rPr lang="ko-KR" altLang="en-US" dirty="0"/>
              <a:t> </a:t>
            </a:r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166175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68020-FDFB-478F-BDB7-5A8AA66C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2667B4-18C8-4CC6-A7DE-1250F622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units can be fragile</a:t>
            </a:r>
          </a:p>
          <a:p>
            <a:pPr lvl="1"/>
            <a:r>
              <a:rPr lang="en-US" altLang="ko-KR" dirty="0"/>
              <a:t>What if a node is never fired for all the data points (always negative) -&gt; Never trained!!</a:t>
            </a:r>
          </a:p>
          <a:p>
            <a:pPr lvl="1"/>
            <a:r>
              <a:rPr lang="en-US" altLang="ko-KR" dirty="0"/>
              <a:t>For example, </a:t>
            </a:r>
          </a:p>
          <a:p>
            <a:pPr lvl="2"/>
            <a:r>
              <a:rPr lang="en-US" altLang="ko-KR" dirty="0"/>
              <a:t>If a large gradient flowing through a </a:t>
            </a:r>
            <a:r>
              <a:rPr lang="en-US" altLang="ko-KR" dirty="0" err="1"/>
              <a:t>ReLU</a:t>
            </a:r>
            <a:r>
              <a:rPr lang="en-US" altLang="ko-KR" dirty="0"/>
              <a:t>, it makes big updates of weights </a:t>
            </a:r>
          </a:p>
          <a:p>
            <a:pPr lvl="2"/>
            <a:r>
              <a:rPr lang="en-US" altLang="ko-KR" dirty="0"/>
              <a:t>Weights can locate at very bad points where the neuron will never activate on any data point again. </a:t>
            </a:r>
          </a:p>
          <a:p>
            <a:pPr lvl="2"/>
            <a:r>
              <a:rPr lang="en-US" altLang="ko-KR" dirty="0"/>
              <a:t>You may find that as much as 40% of your network can be "dead" (i.e. neurons that never activate across the entire training dataset) if the learning rate is set too high. </a:t>
            </a:r>
          </a:p>
          <a:p>
            <a:pPr lvl="2"/>
            <a:r>
              <a:rPr lang="en-US" altLang="ko-KR" dirty="0"/>
              <a:t>With a proper setting of the learning rate this is less frequently an issue.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4D08B5-B57B-4D18-8C4B-AB2CF2420E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316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You may use another</a:t>
            </a:r>
          </a:p>
          <a:p>
            <a:pPr lvl="1"/>
            <a:r>
              <a:rPr lang="en-US" altLang="ko-KR" dirty="0"/>
              <a:t>Leaky </a:t>
            </a:r>
            <a:r>
              <a:rPr lang="en-US" altLang="ko-KR" dirty="0" err="1"/>
              <a:t>ReLU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92027" y="2420888"/>
                <a:ext cx="3024739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027" y="2420888"/>
                <a:ext cx="3024739" cy="686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55F6A7D-35F8-4097-A375-E947AB484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00808"/>
            <a:ext cx="2510738" cy="16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3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97AD8-5710-4952-8C84-20F9A9DA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Activation Functions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465BD-0645-4C36-8D72-24AB70801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39A83-E8C5-465A-93F1-C439B2B23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9E3511-E1A2-4C2B-8065-B950DA3C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924944"/>
            <a:ext cx="1739082" cy="18350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FFB06C-E977-4C01-9CB4-4FAFC479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700808"/>
            <a:ext cx="4262623" cy="412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4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F36E7-A4DA-491B-A2B6-0C8DFF82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ED50-A179-4A0C-9E04-6E5B4E96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</a:p>
          <a:p>
            <a:pPr lvl="1"/>
            <a:r>
              <a:rPr lang="en-US" altLang="ko-KR" dirty="0"/>
              <a:t>Sigmoid functions and their combinations generally work better but are sometimes avoided due to the vanishing gradient problem</a:t>
            </a:r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function is a general activation function and is used in most cases these days</a:t>
            </a:r>
          </a:p>
          <a:p>
            <a:pPr lvl="1"/>
            <a:r>
              <a:rPr lang="en-US" altLang="ko-KR" dirty="0"/>
              <a:t>If we encounter a case of dead neurons in our networks the leaky </a:t>
            </a:r>
            <a:r>
              <a:rPr lang="en-US" altLang="ko-KR" dirty="0" err="1"/>
              <a:t>ReLU</a:t>
            </a:r>
            <a:r>
              <a:rPr lang="en-US" altLang="ko-KR" dirty="0"/>
              <a:t> function is the best choice</a:t>
            </a:r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function is usually used in the hidden layers</a:t>
            </a:r>
          </a:p>
          <a:p>
            <a:pPr lvl="1"/>
            <a:r>
              <a:rPr lang="en-US" altLang="ko-KR" dirty="0"/>
              <a:t>As a rule of thumb, you can begin with using </a:t>
            </a:r>
            <a:r>
              <a:rPr lang="en-US" altLang="ko-KR" dirty="0" err="1"/>
              <a:t>ReLU</a:t>
            </a:r>
            <a:r>
              <a:rPr lang="en-US" altLang="ko-KR" dirty="0"/>
              <a:t> function and then move over to other activation functions in case </a:t>
            </a:r>
            <a:r>
              <a:rPr lang="en-US" altLang="ko-KR" dirty="0" err="1"/>
              <a:t>ReLU</a:t>
            </a:r>
            <a:r>
              <a:rPr lang="en-US" altLang="ko-KR" dirty="0"/>
              <a:t> doesn’t provide with optimum results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92617-EAEB-47E7-9C7B-9CBB389A51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0006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Good Initialization</a:t>
            </a:r>
            <a:endParaRPr lang="ko-KR" altLang="en-US" dirty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310257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Fully-Connected Network</a:t>
            </a:r>
          </a:p>
          <a:p>
            <a:pPr lvl="1"/>
            <a:r>
              <a:rPr lang="en-US" altLang="ko-KR" dirty="0"/>
              <a:t>Unsupervised pre-training </a:t>
            </a:r>
          </a:p>
          <a:p>
            <a:pPr lvl="2"/>
            <a:r>
              <a:rPr lang="en-US" altLang="ko-KR" dirty="0"/>
              <a:t>Greedy layer-wise training</a:t>
            </a:r>
          </a:p>
          <a:p>
            <a:pPr lvl="2"/>
            <a:r>
              <a:rPr lang="en-US" altLang="ko-KR" dirty="0"/>
              <a:t>Dimension reduction</a:t>
            </a:r>
          </a:p>
          <a:p>
            <a:pPr lvl="2"/>
            <a:r>
              <a:rPr lang="en-US" altLang="ko-KR" dirty="0"/>
              <a:t>Feature extraction</a:t>
            </a:r>
          </a:p>
          <a:p>
            <a:pPr lvl="2"/>
            <a:r>
              <a:rPr lang="en-US" altLang="ko-KR" dirty="0"/>
              <a:t>Providing Good Initial Weights to the next supervised learning step</a:t>
            </a:r>
          </a:p>
          <a:p>
            <a:pPr lvl="1"/>
            <a:r>
              <a:rPr lang="en-US" altLang="ko-KR" dirty="0"/>
              <a:t>Supervised fine tuning</a:t>
            </a:r>
          </a:p>
          <a:p>
            <a:pPr lvl="2"/>
            <a:r>
              <a:rPr lang="en-US" altLang="ko-KR" dirty="0"/>
              <a:t>Same as usually supervised learning</a:t>
            </a:r>
          </a:p>
          <a:p>
            <a:pPr lvl="2"/>
            <a:r>
              <a:rPr lang="en-US" altLang="ko-KR" dirty="0"/>
              <a:t>Whole weights are modified by gradient descent methods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314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Curse of Dimensionality</a:t>
            </a:r>
            <a:br>
              <a:rPr lang="en-US" altLang="ko-KR" dirty="0"/>
            </a:br>
            <a:r>
              <a:rPr lang="en-US" altLang="ko-KR" dirty="0"/>
              <a:t>Facial Expression Recognition</a:t>
            </a:r>
          </a:p>
          <a:p>
            <a:pPr lvl="1"/>
            <a:r>
              <a:rPr lang="en-US" altLang="ko-KR" dirty="0"/>
              <a:t>256x256 image,</a:t>
            </a:r>
            <a:br>
              <a:rPr lang="en-US" altLang="ko-KR" dirty="0"/>
            </a:br>
            <a:r>
              <a:rPr lang="en-US" altLang="ko-KR" dirty="0"/>
              <a:t>65,536 dimension vector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Is to good for facial</a:t>
            </a:r>
            <a:br>
              <a:rPr lang="en-US" altLang="ko-KR" dirty="0"/>
            </a:br>
            <a:r>
              <a:rPr lang="en-US" altLang="ko-KR" dirty="0"/>
              <a:t>recognition?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Maybe, </a:t>
            </a:r>
            <a:br>
              <a:rPr lang="en-US" altLang="ko-KR" dirty="0"/>
            </a:br>
            <a:r>
              <a:rPr lang="en-US" altLang="ko-KR" dirty="0"/>
              <a:t>a lower dimension</a:t>
            </a:r>
            <a:br>
              <a:rPr lang="en-US" altLang="ko-KR" dirty="0"/>
            </a:br>
            <a:r>
              <a:rPr lang="en-US" altLang="ko-KR" dirty="0"/>
              <a:t>vector is ENOUGH!!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61442" name="Picture 2" descr="Happy 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68" y="2052637"/>
            <a:ext cx="4243980" cy="35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8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Curse of Dimensionality</a:t>
            </a:r>
            <a:br>
              <a:rPr lang="en-US" altLang="ko-KR" dirty="0"/>
            </a:br>
            <a:r>
              <a:rPr lang="en-US" altLang="ko-KR" dirty="0"/>
              <a:t>Facial Expression Recognition</a:t>
            </a:r>
          </a:p>
          <a:p>
            <a:pPr lvl="1"/>
            <a:r>
              <a:rPr lang="en-US" altLang="ko-KR" dirty="0"/>
              <a:t>Define some </a:t>
            </a:r>
            <a:br>
              <a:rPr lang="en-US" altLang="ko-KR" dirty="0"/>
            </a:br>
            <a:r>
              <a:rPr lang="en-US" altLang="ko-KR" dirty="0"/>
              <a:t>facial </a:t>
            </a:r>
            <a:r>
              <a:rPr lang="en-US" altLang="ko-KR" dirty="0" err="1"/>
              <a:t>keypoints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Use the distances </a:t>
            </a:r>
            <a:br>
              <a:rPr lang="en-US" altLang="ko-KR" dirty="0"/>
            </a:br>
            <a:r>
              <a:rPr lang="en-US" altLang="ko-KR" dirty="0"/>
              <a:t>between them as</a:t>
            </a:r>
            <a:br>
              <a:rPr lang="en-US" altLang="ko-KR" dirty="0"/>
            </a:br>
            <a:r>
              <a:rPr lang="en-US" altLang="ko-KR" dirty="0"/>
              <a:t>features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60 dimension vector</a:t>
            </a:r>
            <a:br>
              <a:rPr lang="en-US" altLang="ko-KR" dirty="0"/>
            </a:br>
            <a:r>
              <a:rPr lang="en-US" altLang="ko-KR" dirty="0"/>
              <a:t>is enough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8" name="Picture 4" descr="Facial Key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68" y="2055535"/>
            <a:ext cx="4243980" cy="35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7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Dimension Reduction</a:t>
            </a:r>
          </a:p>
          <a:p>
            <a:pPr lvl="1"/>
            <a:r>
              <a:rPr lang="en-US" altLang="ko-KR" dirty="0"/>
              <a:t>Or, Feature Extraction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" name="Picture 2" descr="Happy 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8" y="2402229"/>
            <a:ext cx="3169601" cy="26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acial Keypoi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81" y="2402229"/>
            <a:ext cx="3169601" cy="26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/>
          <p:cNvSpPr/>
          <p:nvPr/>
        </p:nvSpPr>
        <p:spPr bwMode="auto">
          <a:xfrm>
            <a:off x="4344691" y="3538190"/>
            <a:ext cx="432048" cy="28803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87624" y="5373216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65,536 dimension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5370934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60 dimension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88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endParaRPr lang="en-US" altLang="ko-KR" dirty="0"/>
          </a:p>
          <a:p>
            <a:pPr lvl="1"/>
            <a:r>
              <a:rPr lang="en-US" altLang="ko-KR" dirty="0"/>
              <a:t>A way of dimension reduction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70" y="2524219"/>
            <a:ext cx="2693959" cy="2409081"/>
          </a:xfrm>
          <a:prstGeom prst="rect">
            <a:avLst/>
          </a:prstGeom>
        </p:spPr>
      </p:pic>
      <p:pic>
        <p:nvPicPr>
          <p:cNvPr id="7" name="Picture 2" descr="Happy M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041993"/>
            <a:ext cx="1413978" cy="119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ppy M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226" y="1272991"/>
            <a:ext cx="1413978" cy="119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622" y="2694802"/>
            <a:ext cx="3448050" cy="371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223" y="3529806"/>
            <a:ext cx="3057525" cy="30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7647" y="4715381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Values of hidden nodes can be</a:t>
            </a:r>
            <a:br>
              <a:rPr lang="en-US" altLang="ko-KR" dirty="0"/>
            </a:br>
            <a:r>
              <a:rPr lang="en-US" altLang="ko-KR" dirty="0"/>
              <a:t>interpreted as a low dimensional</a:t>
            </a:r>
            <a:br>
              <a:rPr lang="en-US" altLang="ko-KR" dirty="0"/>
            </a:br>
            <a:r>
              <a:rPr lang="en-US" altLang="ko-KR" dirty="0"/>
              <a:t>representation of the input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067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FB2F7-F3A2-452C-A3AB-62FF0851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12AAE-5100-4207-B93A-C23E2DD8A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Activation Functions</a:t>
            </a:r>
            <a:endParaRPr lang="en-US" altLang="ko-KR" dirty="0"/>
          </a:p>
          <a:p>
            <a:r>
              <a:rPr lang="en-US" altLang="ko-KR" dirty="0"/>
              <a:t>Good Initialization</a:t>
            </a:r>
          </a:p>
          <a:p>
            <a:r>
              <a:rPr lang="en-US" altLang="ko-KR" dirty="0"/>
              <a:t>Drop-Out</a:t>
            </a:r>
          </a:p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B1E639-8A23-4996-B39D-8530F6F695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2842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Stacked Autoencoder (Deep Network)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66562" name="Picture 2" descr="https://wikidocs.net/images/page/3413/stacked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4039196" cy="41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60360" y="2348880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very low dimensional</a:t>
            </a:r>
            <a:br>
              <a:rPr lang="en-US" altLang="ko-KR" dirty="0"/>
            </a:br>
            <a:r>
              <a:rPr lang="en-US" altLang="ko-KR" dirty="0"/>
              <a:t>representation of the input</a:t>
            </a:r>
          </a:p>
        </p:txBody>
      </p:sp>
      <p:cxnSp>
        <p:nvCxnSpPr>
          <p:cNvPr id="7" name="직선 화살표 연결선 6"/>
          <p:cNvCxnSpPr>
            <a:stCxn id="5" idx="1"/>
          </p:cNvCxnSpPr>
          <p:nvPr/>
        </p:nvCxnSpPr>
        <p:spPr bwMode="auto">
          <a:xfrm flipH="1">
            <a:off x="3059832" y="2702823"/>
            <a:ext cx="2000528" cy="1302241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170120" y="4483409"/>
            <a:ext cx="3555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How to train the network </a:t>
            </a:r>
            <a:br>
              <a:rPr lang="en-US" altLang="ko-KR" dirty="0"/>
            </a:br>
            <a:r>
              <a:rPr lang="en-US" altLang="ko-KR" dirty="0"/>
              <a:t>coping with </a:t>
            </a:r>
            <a:br>
              <a:rPr lang="en-US" altLang="ko-KR" dirty="0"/>
            </a:br>
            <a:r>
              <a:rPr lang="en-US" altLang="ko-KR" dirty="0"/>
              <a:t>VANISHING GRADIENTS?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8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82" y="3222062"/>
            <a:ext cx="3524250" cy="1647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53227" y="2732865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Training an autoencoder</a:t>
            </a:r>
            <a:endParaRPr lang="ko-KR" altLang="en-US" sz="1600" dirty="0"/>
          </a:p>
        </p:txBody>
      </p:sp>
      <p:grpSp>
        <p:nvGrpSpPr>
          <p:cNvPr id="6" name="그룹 5"/>
          <p:cNvGrpSpPr/>
          <p:nvPr/>
        </p:nvGrpSpPr>
        <p:grpSpPr>
          <a:xfrm>
            <a:off x="499826" y="1887731"/>
            <a:ext cx="5515883" cy="3460820"/>
            <a:chOff x="499826" y="1887731"/>
            <a:chExt cx="5515883" cy="346082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826" y="1990572"/>
              <a:ext cx="3600450" cy="2876550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/>
            <p:nvPr/>
          </p:nvCxnSpPr>
          <p:spPr bwMode="auto">
            <a:xfrm flipH="1">
              <a:off x="3928070" y="4366836"/>
              <a:ext cx="1224136" cy="0"/>
            </a:xfrm>
            <a:prstGeom prst="straightConnector1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3275856" y="5009997"/>
              <a:ext cx="2739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2. Copy connection weights</a:t>
              </a:r>
              <a:endParaRPr lang="ko-KR" altLang="en-US" sz="1600" dirty="0"/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755576" y="1887731"/>
              <a:ext cx="2952328" cy="1947190"/>
            </a:xfrm>
            <a:prstGeom prst="rect">
              <a:avLst/>
            </a:prstGeom>
            <a:solidFill>
              <a:schemeClr val="bg1">
                <a:alpha val="99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418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97" y="2601421"/>
            <a:ext cx="3495675" cy="2286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4866109" y="4227009"/>
            <a:ext cx="3716276" cy="71683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53227" y="2206596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Training an autoencoder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0" y="1992353"/>
            <a:ext cx="3600450" cy="287655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 bwMode="auto">
          <a:xfrm>
            <a:off x="1141928" y="1953326"/>
            <a:ext cx="2160240" cy="128596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 bwMode="auto">
          <a:xfrm>
            <a:off x="755576" y="1887731"/>
            <a:ext cx="2952328" cy="1947190"/>
          </a:xfrm>
          <a:prstGeom prst="rect">
            <a:avLst/>
          </a:prstGeom>
          <a:solidFill>
            <a:schemeClr val="bg1">
              <a:alpha val="99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275856" y="3744421"/>
            <a:ext cx="2739853" cy="1604130"/>
            <a:chOff x="3275856" y="3744421"/>
            <a:chExt cx="2739853" cy="1604130"/>
          </a:xfrm>
        </p:grpSpPr>
        <p:sp>
          <p:nvSpPr>
            <p:cNvPr id="21" name="TextBox 20"/>
            <p:cNvSpPr txBox="1"/>
            <p:nvPr/>
          </p:nvSpPr>
          <p:spPr>
            <a:xfrm>
              <a:off x="3275856" y="5009997"/>
              <a:ext cx="2739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2. Copy connection weights</a:t>
              </a:r>
              <a:endParaRPr lang="ko-KR" altLang="en-US" sz="1600" dirty="0"/>
            </a:p>
          </p:txBody>
        </p:sp>
        <p:cxnSp>
          <p:nvCxnSpPr>
            <p:cNvPr id="16" name="직선 화살표 연결선 15"/>
            <p:cNvCxnSpPr/>
            <p:nvPr/>
          </p:nvCxnSpPr>
          <p:spPr bwMode="auto">
            <a:xfrm flipH="1" flipV="1">
              <a:off x="3469817" y="3744421"/>
              <a:ext cx="1913599" cy="10753"/>
            </a:xfrm>
            <a:prstGeom prst="straightConnector1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800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57" y="1988840"/>
            <a:ext cx="3600450" cy="28765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614933" y="1772816"/>
            <a:ext cx="3312368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52" y="2014732"/>
            <a:ext cx="3600450" cy="28765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3416" y="1685266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Training an autoencoder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4866109" y="3631868"/>
            <a:ext cx="3716276" cy="1298819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 bwMode="auto">
          <a:xfrm>
            <a:off x="1141928" y="1953326"/>
            <a:ext cx="2160240" cy="128596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059833" y="3098456"/>
            <a:ext cx="3096343" cy="2250095"/>
            <a:chOff x="3059833" y="3098456"/>
            <a:chExt cx="3096343" cy="2250095"/>
          </a:xfrm>
        </p:grpSpPr>
        <p:sp>
          <p:nvSpPr>
            <p:cNvPr id="14" name="TextBox 13"/>
            <p:cNvSpPr txBox="1"/>
            <p:nvPr/>
          </p:nvSpPr>
          <p:spPr>
            <a:xfrm>
              <a:off x="3275856" y="5009997"/>
              <a:ext cx="2739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2. Copy connection weights</a:t>
              </a:r>
              <a:endParaRPr lang="ko-KR" altLang="en-US" sz="1600" dirty="0"/>
            </a:p>
          </p:txBody>
        </p:sp>
        <p:cxnSp>
          <p:nvCxnSpPr>
            <p:cNvPr id="12" name="직선 화살표 연결선 11"/>
            <p:cNvCxnSpPr/>
            <p:nvPr/>
          </p:nvCxnSpPr>
          <p:spPr bwMode="auto">
            <a:xfrm flipH="1">
              <a:off x="3059833" y="3098456"/>
              <a:ext cx="3096343" cy="1428"/>
            </a:xfrm>
            <a:prstGeom prst="straightConnector1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4498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Unsupervised Pre-training</a:t>
            </a:r>
          </a:p>
          <a:p>
            <a:pPr lvl="1"/>
            <a:r>
              <a:rPr lang="en-US" altLang="ko-KR" dirty="0"/>
              <a:t>Feature extractor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563343"/>
            <a:ext cx="3486150" cy="253365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 bwMode="auto">
          <a:xfrm>
            <a:off x="3161606" y="3111643"/>
            <a:ext cx="720080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925366" y="2921900"/>
            <a:ext cx="2271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low dimensional</a:t>
            </a:r>
            <a:br>
              <a:rPr lang="en-US" altLang="ko-KR" dirty="0"/>
            </a:br>
            <a:r>
              <a:rPr lang="en-US" altLang="ko-KR" dirty="0"/>
              <a:t>representation</a:t>
            </a:r>
          </a:p>
          <a:p>
            <a:r>
              <a:rPr lang="en-US" altLang="ko-KR" dirty="0"/>
              <a:t>= good features</a:t>
            </a:r>
            <a:endParaRPr lang="ko-KR" altLang="en-US" dirty="0"/>
          </a:p>
        </p:txBody>
      </p:sp>
      <p:sp>
        <p:nvSpPr>
          <p:cNvPr id="11" name="오른쪽 중괄호 10"/>
          <p:cNvSpPr/>
          <p:nvPr/>
        </p:nvSpPr>
        <p:spPr bwMode="auto">
          <a:xfrm>
            <a:off x="6545982" y="2823611"/>
            <a:ext cx="216024" cy="2232248"/>
          </a:xfrm>
          <a:prstGeom prst="rightBrace">
            <a:avLst>
              <a:gd name="adj1" fmla="val 5612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34014" y="3627893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Feature </a:t>
            </a:r>
          </a:p>
          <a:p>
            <a:r>
              <a:rPr lang="en-US" altLang="ko-KR" dirty="0"/>
              <a:t>extractor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4025702" y="2427841"/>
            <a:ext cx="1368152" cy="4594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729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Unsupervised Pre-training</a:t>
            </a:r>
          </a:p>
          <a:p>
            <a:pPr lvl="1"/>
            <a:r>
              <a:rPr lang="en-US" altLang="ko-KR" dirty="0"/>
              <a:t>Feature extractor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67586" name="Picture 2" descr="Face Autoencoder 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891" y="2780928"/>
            <a:ext cx="5777309" cy="16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 bwMode="auto">
          <a:xfrm>
            <a:off x="2195736" y="3068960"/>
            <a:ext cx="432048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0" name="직선 화살표 연결선 9"/>
          <p:cNvCxnSpPr/>
          <p:nvPr/>
        </p:nvCxnSpPr>
        <p:spPr bwMode="auto">
          <a:xfrm>
            <a:off x="2195736" y="3621264"/>
            <a:ext cx="432048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1" name="직선 화살표 연결선 10"/>
          <p:cNvCxnSpPr/>
          <p:nvPr/>
        </p:nvCxnSpPr>
        <p:spPr bwMode="auto">
          <a:xfrm flipV="1">
            <a:off x="2195736" y="4221088"/>
            <a:ext cx="432048" cy="240512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32721" y="2899683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Original image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5536" y="3416515"/>
            <a:ext cx="1786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Recovered image</a:t>
            </a:r>
            <a:br>
              <a:rPr lang="en-US" altLang="ko-KR" sz="1600" dirty="0"/>
            </a:br>
            <a:r>
              <a:rPr lang="en-US" altLang="ko-KR" sz="1600" dirty="0"/>
              <a:t>using features</a:t>
            </a:r>
            <a:br>
              <a:rPr lang="en-US" altLang="ko-KR" sz="1600" dirty="0"/>
            </a:br>
            <a:r>
              <a:rPr lang="en-US" altLang="ko-KR" sz="1600" dirty="0"/>
              <a:t>by SA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16566" y="4341344"/>
            <a:ext cx="1786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Recovered image</a:t>
            </a:r>
            <a:br>
              <a:rPr lang="en-US" altLang="ko-KR" sz="1600" dirty="0"/>
            </a:br>
            <a:r>
              <a:rPr lang="en-US" altLang="ko-KR" sz="1600" dirty="0"/>
              <a:t>using features</a:t>
            </a:r>
            <a:br>
              <a:rPr lang="en-US" altLang="ko-KR" sz="1600" dirty="0"/>
            </a:br>
            <a:r>
              <a:rPr lang="en-US" altLang="ko-KR" sz="1600" dirty="0"/>
              <a:t>by PCA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976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Unsupervised Pre-training</a:t>
            </a:r>
          </a:p>
          <a:p>
            <a:pPr lvl="1"/>
            <a:r>
              <a:rPr lang="en-US" altLang="ko-KR" dirty="0"/>
              <a:t>Documents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61442" name="Picture 2" descr="NLP Autoencoder 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6552728" cy="32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83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Supervised Fine Tuning</a:t>
            </a:r>
          </a:p>
          <a:p>
            <a:pPr lvl="1"/>
            <a:r>
              <a:rPr lang="en-US" altLang="ko-KR" dirty="0"/>
              <a:t>Stacking another fully connected layers</a:t>
            </a:r>
          </a:p>
          <a:p>
            <a:pPr lvl="1"/>
            <a:r>
              <a:rPr lang="en-US" altLang="ko-KR" dirty="0"/>
              <a:t>Training all the weights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356992"/>
            <a:ext cx="3486150" cy="25336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2560968" y="2897180"/>
            <a:ext cx="2700300" cy="50405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dirty="0"/>
              <a:t>Fully connected layer</a:t>
            </a:r>
            <a:endParaRPr lang="ko-KR" altLang="en-US" dirty="0"/>
          </a:p>
        </p:txBody>
      </p:sp>
      <p:sp>
        <p:nvSpPr>
          <p:cNvPr id="11" name="오른쪽 중괄호 10"/>
          <p:cNvSpPr/>
          <p:nvPr/>
        </p:nvSpPr>
        <p:spPr bwMode="auto">
          <a:xfrm>
            <a:off x="5681886" y="3617260"/>
            <a:ext cx="216024" cy="2232248"/>
          </a:xfrm>
          <a:prstGeom prst="rightBrace">
            <a:avLst>
              <a:gd name="adj1" fmla="val 5612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 bwMode="auto">
          <a:xfrm>
            <a:off x="5676171" y="2897180"/>
            <a:ext cx="216024" cy="525322"/>
          </a:xfrm>
          <a:prstGeom prst="rightBrace">
            <a:avLst>
              <a:gd name="adj1" fmla="val 5612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69918" y="4421542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Feature </a:t>
            </a:r>
          </a:p>
          <a:p>
            <a:r>
              <a:rPr lang="en-US" altLang="ko-KR" dirty="0"/>
              <a:t>extractor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58488" y="2969188"/>
            <a:ext cx="132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Classifier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Types</a:t>
            </a:r>
          </a:p>
          <a:p>
            <a:pPr lvl="1"/>
            <a:r>
              <a:rPr lang="en-US" altLang="ko-KR" dirty="0"/>
              <a:t>Deep Belief Networks</a:t>
            </a:r>
            <a:r>
              <a:rPr lang="ko-KR" altLang="en-US" dirty="0"/>
              <a:t> </a:t>
            </a:r>
            <a:r>
              <a:rPr lang="en-US" altLang="ko-KR" dirty="0"/>
              <a:t>(DBN)</a:t>
            </a:r>
          </a:p>
          <a:p>
            <a:pPr lvl="1"/>
            <a:r>
              <a:rPr lang="en-US" altLang="ko-KR" dirty="0"/>
              <a:t>Stacked Autoencoder (SA)</a:t>
            </a:r>
          </a:p>
          <a:p>
            <a:pPr lvl="1"/>
            <a:r>
              <a:rPr lang="en-US" altLang="ko-KR" dirty="0"/>
              <a:t>Stacked Denoising Autoencoder (</a:t>
            </a:r>
            <a:r>
              <a:rPr lang="en-US" altLang="ko-KR" dirty="0" err="1"/>
              <a:t>SdA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Sparse Autoencoder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0083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2617E4-EF9D-4501-9FFA-6363A7385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8E09968-E256-4E2F-891C-54F9EF2B5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AC8F36-F4A3-4246-8EAE-BF261E3874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139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FE7E219-64C8-4208-B483-219A9E43D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Activation Functions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1E6781AC-702C-4C41-8041-015D85F63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956AF-0253-431C-B763-03ACEF01C8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0677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is Regularization</a:t>
            </a:r>
          </a:p>
          <a:p>
            <a:pPr lvl="1"/>
            <a:r>
              <a:rPr lang="en-US" altLang="ko-KR" dirty="0"/>
              <a:t>Introducing additional information to prevent over-fitting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Approaches</a:t>
            </a:r>
          </a:p>
          <a:p>
            <a:pPr lvl="1"/>
            <a:r>
              <a:rPr lang="en-US" altLang="ko-KR" dirty="0"/>
              <a:t>Early stopping, Max norm constraints, Weight decay</a:t>
            </a:r>
            <a:br>
              <a:rPr lang="en-US" altLang="ko-KR" dirty="0"/>
            </a:br>
            <a:r>
              <a:rPr lang="en-US" altLang="ko-KR" dirty="0"/>
              <a:t>Dropout, </a:t>
            </a:r>
            <a:r>
              <a:rPr lang="en-US" altLang="ko-KR" dirty="0" err="1"/>
              <a:t>DropConnect</a:t>
            </a:r>
            <a:r>
              <a:rPr lang="en-US" altLang="ko-KR" dirty="0"/>
              <a:t>, Stochastic pooling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1665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Early Stopping </a:t>
            </a:r>
          </a:p>
          <a:p>
            <a:pPr lvl="1"/>
            <a:r>
              <a:rPr lang="en-US" altLang="ko-KR" dirty="0"/>
              <a:t>Stop learning before converging to much</a:t>
            </a:r>
          </a:p>
          <a:p>
            <a:pPr lvl="1"/>
            <a:r>
              <a:rPr lang="en-US" altLang="ko-KR" dirty="0"/>
              <a:t>Hard to determine the time to stop </a:t>
            </a:r>
          </a:p>
          <a:p>
            <a:pPr lvl="1"/>
            <a:r>
              <a:rPr lang="en-US" altLang="ko-KR" dirty="0"/>
              <a:t>Usually determined by validation dataset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Max norm constraints</a:t>
            </a:r>
          </a:p>
          <a:p>
            <a:pPr lvl="1"/>
            <a:r>
              <a:rPr lang="en-US" altLang="ko-KR" dirty="0"/>
              <a:t>Enforcing weight vectors not to grow over given constant </a:t>
            </a:r>
            <a:r>
              <a:rPr lang="en-US" altLang="ko-KR" i="1" dirty="0"/>
              <a:t>c</a:t>
            </a:r>
          </a:p>
          <a:p>
            <a:pPr lvl="1"/>
            <a:r>
              <a:rPr lang="en-US" altLang="ko-KR" dirty="0"/>
              <a:t>If it grows over </a:t>
            </a:r>
            <a:r>
              <a:rPr lang="en-US" altLang="ko-KR" i="1" dirty="0"/>
              <a:t>c</a:t>
            </a:r>
            <a:r>
              <a:rPr lang="en-US" altLang="ko-KR" dirty="0"/>
              <a:t>, cut its length to </a:t>
            </a:r>
            <a:r>
              <a:rPr lang="en-US" altLang="ko-KR" i="1" dirty="0"/>
              <a:t>c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8013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 Decay</a:t>
            </a:r>
          </a:p>
          <a:p>
            <a:pPr lvl="1"/>
            <a:r>
              <a:rPr lang="en-US" altLang="ko-KR" dirty="0"/>
              <a:t>L1 Regularization</a:t>
            </a:r>
          </a:p>
          <a:p>
            <a:pPr lvl="2"/>
            <a:r>
              <a:rPr lang="en-US" altLang="ko-KR" dirty="0"/>
              <a:t>Leading most weights very close to zero</a:t>
            </a:r>
          </a:p>
          <a:p>
            <a:pPr lvl="2"/>
            <a:r>
              <a:rPr lang="en-US" altLang="ko-KR" dirty="0"/>
              <a:t>Choosing a small subset of most important inputs</a:t>
            </a:r>
          </a:p>
          <a:p>
            <a:pPr lvl="2"/>
            <a:r>
              <a:rPr lang="en-US" altLang="ko-KR" dirty="0"/>
              <a:t>Resistant to noise in the inputs.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L2 Regularization</a:t>
            </a:r>
          </a:p>
          <a:p>
            <a:pPr lvl="2"/>
            <a:r>
              <a:rPr lang="en-US" altLang="ko-KR" dirty="0"/>
              <a:t>Penalizing peaky weights</a:t>
            </a:r>
          </a:p>
          <a:p>
            <a:pPr lvl="2"/>
            <a:r>
              <a:rPr lang="en-US" altLang="ko-KR" dirty="0"/>
              <a:t>Encouraging to use all of its inputs a little rather than using only some of its inputs a lot.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graphicFrame>
        <p:nvGraphicFramePr>
          <p:cNvPr id="5" name="개체 3"/>
          <p:cNvGraphicFramePr>
            <a:graphicFrameLocks noChangeAspect="1"/>
          </p:cNvGraphicFramePr>
          <p:nvPr>
            <p:extLst/>
          </p:nvPr>
        </p:nvGraphicFramePr>
        <p:xfrm>
          <a:off x="2987824" y="5157192"/>
          <a:ext cx="2880321" cy="787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수식" r:id="rId3" imgW="1434960" imgH="393480" progId="Equation.3">
                  <p:embed/>
                </p:oleObj>
              </mc:Choice>
              <mc:Fallback>
                <p:oleObj name="수식" r:id="rId3" imgW="1434960" imgH="393480" progId="Equation.3">
                  <p:embed/>
                  <p:pic>
                    <p:nvPicPr>
                      <p:cNvPr id="5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5157192"/>
                        <a:ext cx="2880321" cy="7873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3"/>
          <p:cNvGraphicFramePr>
            <a:graphicFrameLocks noChangeAspect="1"/>
          </p:cNvGraphicFramePr>
          <p:nvPr>
            <p:extLst/>
          </p:nvPr>
        </p:nvGraphicFramePr>
        <p:xfrm>
          <a:off x="2987824" y="3073309"/>
          <a:ext cx="2600874" cy="787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수식" r:id="rId5" imgW="1295280" imgH="393480" progId="Equation.3">
                  <p:embed/>
                </p:oleObj>
              </mc:Choice>
              <mc:Fallback>
                <p:oleObj name="수식" r:id="rId5" imgW="1295280" imgH="393480" progId="Equation.3">
                  <p:embed/>
                  <p:pic>
                    <p:nvPicPr>
                      <p:cNvPr id="6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3073309"/>
                        <a:ext cx="2600874" cy="787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956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 Decay</a:t>
            </a:r>
          </a:p>
          <a:p>
            <a:pPr lvl="1"/>
            <a:r>
              <a:rPr lang="en-US" altLang="ko-KR" dirty="0"/>
              <a:t>Example: Separating green and 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70658" name="Picture 2" descr="Separating green dots vs red dots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00442"/>
            <a:ext cx="6624736" cy="216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78817" y="4901098"/>
            <a:ext cx="5625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L2 regularization strengths of 0.01, 0.1, and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549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71D7-9146-49ED-B2DC-E8A372C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97CCF-93CB-4805-9B00-A0366F20B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a complex Neural Network</a:t>
            </a:r>
          </a:p>
          <a:p>
            <a:pPr lvl="1"/>
            <a:r>
              <a:rPr lang="en-US" altLang="ko-KR" dirty="0"/>
              <a:t>All nodes do not take the same amount of responsibility</a:t>
            </a:r>
          </a:p>
          <a:p>
            <a:pPr lvl="2"/>
            <a:r>
              <a:rPr lang="en-US" altLang="ko-KR" dirty="0"/>
              <a:t>While training, some nodes are correlated</a:t>
            </a:r>
          </a:p>
          <a:p>
            <a:pPr lvl="1"/>
            <a:r>
              <a:rPr lang="en-US" altLang="ko-KR" dirty="0"/>
              <a:t>All nodes are not equally trained</a:t>
            </a:r>
          </a:p>
          <a:p>
            <a:pPr lvl="2"/>
            <a:r>
              <a:rPr lang="en-US" altLang="ko-KR" dirty="0"/>
              <a:t>Some nodes are trained much, but some are not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62016-64E3-4DC3-8318-0618993AB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E6D9B25-2092-4EA3-B61B-DBF869E12A99}"/>
              </a:ext>
            </a:extLst>
          </p:cNvPr>
          <p:cNvSpPr/>
          <p:nvPr/>
        </p:nvSpPr>
        <p:spPr bwMode="auto">
          <a:xfrm>
            <a:off x="1763688" y="339417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15191D-4B5F-41BA-BC3F-829BABD24F77}"/>
              </a:ext>
            </a:extLst>
          </p:cNvPr>
          <p:cNvSpPr/>
          <p:nvPr/>
        </p:nvSpPr>
        <p:spPr bwMode="auto">
          <a:xfrm>
            <a:off x="895120" y="410357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1F4FB6-0E4B-4F72-8DF2-A0376B19B5B4}"/>
              </a:ext>
            </a:extLst>
          </p:cNvPr>
          <p:cNvSpPr/>
          <p:nvPr/>
        </p:nvSpPr>
        <p:spPr bwMode="auto">
          <a:xfrm>
            <a:off x="1327168" y="411425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B6F84D-D0E0-4F7B-81F6-7B6F9DB671B3}"/>
              </a:ext>
            </a:extLst>
          </p:cNvPr>
          <p:cNvSpPr/>
          <p:nvPr/>
        </p:nvSpPr>
        <p:spPr bwMode="auto">
          <a:xfrm>
            <a:off x="1763688" y="411425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73BF95-AB7D-43E2-B879-157C2DF54C89}"/>
              </a:ext>
            </a:extLst>
          </p:cNvPr>
          <p:cNvSpPr/>
          <p:nvPr/>
        </p:nvSpPr>
        <p:spPr bwMode="auto">
          <a:xfrm>
            <a:off x="2195736" y="411425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8D0687C-D54B-4ABF-89C8-E4F28DAFF256}"/>
              </a:ext>
            </a:extLst>
          </p:cNvPr>
          <p:cNvSpPr/>
          <p:nvPr/>
        </p:nvSpPr>
        <p:spPr bwMode="auto">
          <a:xfrm>
            <a:off x="2627784" y="4114254"/>
            <a:ext cx="288032" cy="288032"/>
          </a:xfrm>
          <a:prstGeom prst="ellipse">
            <a:avLst/>
          </a:prstGeom>
          <a:solidFill>
            <a:srgbClr val="0066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690C92-35C8-4C6E-819A-D63117E044A2}"/>
              </a:ext>
            </a:extLst>
          </p:cNvPr>
          <p:cNvSpPr/>
          <p:nvPr/>
        </p:nvSpPr>
        <p:spPr bwMode="auto">
          <a:xfrm>
            <a:off x="895120" y="4906342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34A9AF4-0718-4116-9ADC-E36A35553017}"/>
              </a:ext>
            </a:extLst>
          </p:cNvPr>
          <p:cNvSpPr/>
          <p:nvPr/>
        </p:nvSpPr>
        <p:spPr bwMode="auto">
          <a:xfrm>
            <a:off x="1327168" y="491702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A1364C-8B4D-4D6B-A641-B18511830AA6}"/>
              </a:ext>
            </a:extLst>
          </p:cNvPr>
          <p:cNvSpPr/>
          <p:nvPr/>
        </p:nvSpPr>
        <p:spPr bwMode="auto">
          <a:xfrm>
            <a:off x="1763688" y="491702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0E14AC-282A-493B-A7DB-FE4AD06D9F22}"/>
              </a:ext>
            </a:extLst>
          </p:cNvPr>
          <p:cNvSpPr/>
          <p:nvPr/>
        </p:nvSpPr>
        <p:spPr bwMode="auto">
          <a:xfrm>
            <a:off x="2195736" y="491702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0EEC394-2ED3-468C-80EC-01FE8533D065}"/>
              </a:ext>
            </a:extLst>
          </p:cNvPr>
          <p:cNvSpPr/>
          <p:nvPr/>
        </p:nvSpPr>
        <p:spPr bwMode="auto">
          <a:xfrm>
            <a:off x="2627784" y="491702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BA64F9-13F0-41B6-ACE3-41E9E8234656}"/>
              </a:ext>
            </a:extLst>
          </p:cNvPr>
          <p:cNvCxnSpPr>
            <a:cxnSpLocks/>
            <a:stCxn id="11" idx="0"/>
            <a:endCxn id="6" idx="4"/>
          </p:cNvCxnSpPr>
          <p:nvPr/>
        </p:nvCxnSpPr>
        <p:spPr bwMode="auto">
          <a:xfrm flipV="1">
            <a:off x="1039136" y="4391605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334F570-C127-419A-94C9-ACF77F19C2FC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 bwMode="auto">
          <a:xfrm flipV="1">
            <a:off x="1039136" y="4402286"/>
            <a:ext cx="43204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8731E02-4986-4FEC-A85E-90C71A97051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 bwMode="auto">
          <a:xfrm flipV="1">
            <a:off x="1039136" y="4402286"/>
            <a:ext cx="86856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91468D-ABF9-4767-AB47-140051ABE63D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 bwMode="auto">
          <a:xfrm flipV="1">
            <a:off x="1039136" y="4402286"/>
            <a:ext cx="130061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B6EF7F7-D4A8-420D-B48D-DE6E6C5D6EFE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 bwMode="auto">
          <a:xfrm flipV="1">
            <a:off x="1039136" y="4402286"/>
            <a:ext cx="1732664" cy="504056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79EB124-199C-4480-9CB1-FE2628892C25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 bwMode="auto">
          <a:xfrm flipV="1">
            <a:off x="2771800" y="4402286"/>
            <a:ext cx="0" cy="514737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80F2673-066B-4AE0-9A2C-5BF290CB5D73}"/>
              </a:ext>
            </a:extLst>
          </p:cNvPr>
          <p:cNvCxnSpPr>
            <a:cxnSpLocks/>
            <a:stCxn id="15" idx="0"/>
            <a:endCxn id="9" idx="4"/>
          </p:cNvCxnSpPr>
          <p:nvPr/>
        </p:nvCxnSpPr>
        <p:spPr bwMode="auto">
          <a:xfrm flipH="1" flipV="1">
            <a:off x="2339752" y="4402286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7CEBCC7-2298-4D36-B247-442B5E95DF9D}"/>
              </a:ext>
            </a:extLst>
          </p:cNvPr>
          <p:cNvCxnSpPr>
            <a:cxnSpLocks/>
            <a:stCxn id="15" idx="0"/>
            <a:endCxn id="8" idx="4"/>
          </p:cNvCxnSpPr>
          <p:nvPr/>
        </p:nvCxnSpPr>
        <p:spPr bwMode="auto">
          <a:xfrm flipH="1" flipV="1">
            <a:off x="1907704" y="4402286"/>
            <a:ext cx="86409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AE88AB7-42DE-4458-8024-A9C09C26E845}"/>
              </a:ext>
            </a:extLst>
          </p:cNvPr>
          <p:cNvCxnSpPr>
            <a:cxnSpLocks/>
            <a:stCxn id="15" idx="0"/>
            <a:endCxn id="7" idx="4"/>
          </p:cNvCxnSpPr>
          <p:nvPr/>
        </p:nvCxnSpPr>
        <p:spPr bwMode="auto">
          <a:xfrm flipH="1" flipV="1">
            <a:off x="1471184" y="4402286"/>
            <a:ext cx="130061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E1F3A94-6775-4A36-B7BB-50CA554860F8}"/>
              </a:ext>
            </a:extLst>
          </p:cNvPr>
          <p:cNvCxnSpPr>
            <a:cxnSpLocks/>
            <a:stCxn id="15" idx="0"/>
            <a:endCxn id="6" idx="4"/>
          </p:cNvCxnSpPr>
          <p:nvPr/>
        </p:nvCxnSpPr>
        <p:spPr bwMode="auto">
          <a:xfrm flipH="1" flipV="1">
            <a:off x="1039136" y="4391605"/>
            <a:ext cx="1732664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1B8E47-FE2E-411A-93BE-1777524CA0C6}"/>
              </a:ext>
            </a:extLst>
          </p:cNvPr>
          <p:cNvCxnSpPr>
            <a:cxnSpLocks/>
            <a:stCxn id="12" idx="0"/>
            <a:endCxn id="6" idx="4"/>
          </p:cNvCxnSpPr>
          <p:nvPr/>
        </p:nvCxnSpPr>
        <p:spPr bwMode="auto">
          <a:xfrm flipH="1" flipV="1">
            <a:off x="1039136" y="4391605"/>
            <a:ext cx="432048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126FC5-4A9D-4D92-BEC9-C1B46399B4A6}"/>
              </a:ext>
            </a:extLst>
          </p:cNvPr>
          <p:cNvCxnSpPr>
            <a:cxnSpLocks/>
            <a:stCxn id="12" idx="0"/>
            <a:endCxn id="7" idx="4"/>
          </p:cNvCxnSpPr>
          <p:nvPr/>
        </p:nvCxnSpPr>
        <p:spPr bwMode="auto">
          <a:xfrm flipV="1">
            <a:off x="1471184" y="4402286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51E58E3-6A37-439D-9FC7-A833EB17DCF5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 bwMode="auto">
          <a:xfrm flipV="1">
            <a:off x="1471184" y="4402286"/>
            <a:ext cx="43652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5A76C5-0A0F-4C2D-AEE7-9D5868C79241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 bwMode="auto">
          <a:xfrm flipV="1">
            <a:off x="1471184" y="4402286"/>
            <a:ext cx="86856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8E2490-5E44-4E36-AF02-DECE5F2273A8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 bwMode="auto">
          <a:xfrm flipV="1">
            <a:off x="1471184" y="4402286"/>
            <a:ext cx="1300616" cy="514737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A279F5A-E374-4584-B3D6-3BF20E330C05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 bwMode="auto">
          <a:xfrm flipV="1">
            <a:off x="2339752" y="4402286"/>
            <a:ext cx="432048" cy="514737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96BFA1B-43E2-4668-845B-2E5440B718C2}"/>
              </a:ext>
            </a:extLst>
          </p:cNvPr>
          <p:cNvCxnSpPr>
            <a:cxnSpLocks/>
            <a:stCxn id="14" idx="0"/>
            <a:endCxn id="9" idx="4"/>
          </p:cNvCxnSpPr>
          <p:nvPr/>
        </p:nvCxnSpPr>
        <p:spPr bwMode="auto">
          <a:xfrm flipV="1">
            <a:off x="2339752" y="4402286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6F4C7DF-B33D-4A3D-9D55-26B97B2CB4D2}"/>
              </a:ext>
            </a:extLst>
          </p:cNvPr>
          <p:cNvCxnSpPr>
            <a:cxnSpLocks/>
            <a:stCxn id="14" idx="0"/>
            <a:endCxn id="8" idx="4"/>
          </p:cNvCxnSpPr>
          <p:nvPr/>
        </p:nvCxnSpPr>
        <p:spPr bwMode="auto">
          <a:xfrm flipH="1" flipV="1">
            <a:off x="1907704" y="4402286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ACF30FA-2CC4-40CF-89F9-CAE310F1B2D7}"/>
              </a:ext>
            </a:extLst>
          </p:cNvPr>
          <p:cNvCxnSpPr>
            <a:cxnSpLocks/>
            <a:stCxn id="14" idx="0"/>
            <a:endCxn id="7" idx="4"/>
          </p:cNvCxnSpPr>
          <p:nvPr/>
        </p:nvCxnSpPr>
        <p:spPr bwMode="auto">
          <a:xfrm flipH="1" flipV="1">
            <a:off x="1471184" y="4402286"/>
            <a:ext cx="86856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E430B01-9F2D-4EA3-A559-F88A3211FD7C}"/>
              </a:ext>
            </a:extLst>
          </p:cNvPr>
          <p:cNvCxnSpPr>
            <a:cxnSpLocks/>
            <a:stCxn id="14" idx="0"/>
            <a:endCxn id="6" idx="4"/>
          </p:cNvCxnSpPr>
          <p:nvPr/>
        </p:nvCxnSpPr>
        <p:spPr bwMode="auto">
          <a:xfrm flipH="1" flipV="1">
            <a:off x="1039136" y="4391605"/>
            <a:ext cx="1300616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9B8A8D5-9232-4507-907F-1408F5CC9208}"/>
              </a:ext>
            </a:extLst>
          </p:cNvPr>
          <p:cNvCxnSpPr>
            <a:cxnSpLocks/>
            <a:stCxn id="13" idx="0"/>
            <a:endCxn id="6" idx="4"/>
          </p:cNvCxnSpPr>
          <p:nvPr/>
        </p:nvCxnSpPr>
        <p:spPr bwMode="auto">
          <a:xfrm flipH="1" flipV="1">
            <a:off x="1039136" y="4391605"/>
            <a:ext cx="868568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B22F5BB-287E-4A40-BA30-F0B387350906}"/>
              </a:ext>
            </a:extLst>
          </p:cNvPr>
          <p:cNvCxnSpPr>
            <a:cxnSpLocks/>
            <a:stCxn id="13" idx="0"/>
            <a:endCxn id="7" idx="4"/>
          </p:cNvCxnSpPr>
          <p:nvPr/>
        </p:nvCxnSpPr>
        <p:spPr bwMode="auto">
          <a:xfrm flipH="1" flipV="1">
            <a:off x="1471184" y="4402286"/>
            <a:ext cx="43652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749A8C2-08A5-4278-91B3-AFDCBDF10624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 bwMode="auto">
          <a:xfrm flipV="1">
            <a:off x="1907704" y="4402286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D3C41E4-420E-43C9-BFD1-7E2D0439C313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 bwMode="auto">
          <a:xfrm flipV="1">
            <a:off x="1907704" y="4402286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BF2B365-E59B-4D3A-92F7-7FC5D969AFA3}"/>
              </a:ext>
            </a:extLst>
          </p:cNvPr>
          <p:cNvCxnSpPr>
            <a:cxnSpLocks/>
            <a:stCxn id="13" idx="0"/>
            <a:endCxn id="10" idx="4"/>
          </p:cNvCxnSpPr>
          <p:nvPr/>
        </p:nvCxnSpPr>
        <p:spPr bwMode="auto">
          <a:xfrm flipV="1">
            <a:off x="1907704" y="4402286"/>
            <a:ext cx="864096" cy="514737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9BF785F2-7214-4D4D-ADA2-4EA4B36C365D}"/>
              </a:ext>
            </a:extLst>
          </p:cNvPr>
          <p:cNvSpPr/>
          <p:nvPr/>
        </p:nvSpPr>
        <p:spPr bwMode="auto">
          <a:xfrm>
            <a:off x="890648" y="5698430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3C33DBA-583A-4F9D-A747-D8D5B13E7652}"/>
              </a:ext>
            </a:extLst>
          </p:cNvPr>
          <p:cNvSpPr/>
          <p:nvPr/>
        </p:nvSpPr>
        <p:spPr bwMode="auto">
          <a:xfrm>
            <a:off x="1322696" y="5709111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0095938-A7A8-42C6-8737-8430899953CF}"/>
              </a:ext>
            </a:extLst>
          </p:cNvPr>
          <p:cNvSpPr/>
          <p:nvPr/>
        </p:nvSpPr>
        <p:spPr bwMode="auto">
          <a:xfrm>
            <a:off x="1759216" y="5709111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3B1960E-1A0B-4AEE-B677-AF2C0A0755A7}"/>
              </a:ext>
            </a:extLst>
          </p:cNvPr>
          <p:cNvSpPr/>
          <p:nvPr/>
        </p:nvSpPr>
        <p:spPr bwMode="auto">
          <a:xfrm>
            <a:off x="2191264" y="5709111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5E9F47-2466-44C9-AC16-7D68EB3F0F53}"/>
              </a:ext>
            </a:extLst>
          </p:cNvPr>
          <p:cNvSpPr/>
          <p:nvPr/>
        </p:nvSpPr>
        <p:spPr bwMode="auto">
          <a:xfrm>
            <a:off x="2623312" y="5709111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DE17314-C0EA-423E-B002-CFA0DE40B5F8}"/>
              </a:ext>
            </a:extLst>
          </p:cNvPr>
          <p:cNvCxnSpPr>
            <a:cxnSpLocks/>
            <a:stCxn id="74" idx="0"/>
            <a:endCxn id="11" idx="4"/>
          </p:cNvCxnSpPr>
          <p:nvPr/>
        </p:nvCxnSpPr>
        <p:spPr bwMode="auto">
          <a:xfrm flipV="1">
            <a:off x="1034664" y="5194374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13EBA14-D931-4961-A674-8AEEA50450A8}"/>
              </a:ext>
            </a:extLst>
          </p:cNvPr>
          <p:cNvCxnSpPr>
            <a:cxnSpLocks/>
            <a:stCxn id="74" idx="0"/>
            <a:endCxn id="12" idx="4"/>
          </p:cNvCxnSpPr>
          <p:nvPr/>
        </p:nvCxnSpPr>
        <p:spPr bwMode="auto">
          <a:xfrm flipV="1">
            <a:off x="1034664" y="5205055"/>
            <a:ext cx="436520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BE6D1BF-8418-4567-BCF9-79A32B6B2073}"/>
              </a:ext>
            </a:extLst>
          </p:cNvPr>
          <p:cNvCxnSpPr>
            <a:cxnSpLocks/>
            <a:stCxn id="74" idx="0"/>
            <a:endCxn id="13" idx="4"/>
          </p:cNvCxnSpPr>
          <p:nvPr/>
        </p:nvCxnSpPr>
        <p:spPr bwMode="auto">
          <a:xfrm flipV="1">
            <a:off x="1034664" y="5205055"/>
            <a:ext cx="873040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65661F9-887C-4D5A-99B4-E5CAD65AB627}"/>
              </a:ext>
            </a:extLst>
          </p:cNvPr>
          <p:cNvCxnSpPr>
            <a:cxnSpLocks/>
            <a:stCxn id="74" idx="0"/>
            <a:endCxn id="14" idx="4"/>
          </p:cNvCxnSpPr>
          <p:nvPr/>
        </p:nvCxnSpPr>
        <p:spPr bwMode="auto">
          <a:xfrm flipV="1">
            <a:off x="1034664" y="5205055"/>
            <a:ext cx="1305088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F6CD9EA-6F03-4101-AB71-0A7E1705B2D7}"/>
              </a:ext>
            </a:extLst>
          </p:cNvPr>
          <p:cNvCxnSpPr>
            <a:cxnSpLocks/>
            <a:stCxn id="74" idx="0"/>
            <a:endCxn id="15" idx="4"/>
          </p:cNvCxnSpPr>
          <p:nvPr/>
        </p:nvCxnSpPr>
        <p:spPr bwMode="auto">
          <a:xfrm flipV="1">
            <a:off x="1034664" y="5205055"/>
            <a:ext cx="1737136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AB5861D-9B13-435D-953E-E82EAB94EC81}"/>
              </a:ext>
            </a:extLst>
          </p:cNvPr>
          <p:cNvCxnSpPr>
            <a:cxnSpLocks/>
            <a:stCxn id="78" idx="0"/>
            <a:endCxn id="15" idx="4"/>
          </p:cNvCxnSpPr>
          <p:nvPr/>
        </p:nvCxnSpPr>
        <p:spPr bwMode="auto">
          <a:xfrm flipV="1">
            <a:off x="2767328" y="5205055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C15F27B-3D7B-4C48-BF76-0A2D6AD1203A}"/>
              </a:ext>
            </a:extLst>
          </p:cNvPr>
          <p:cNvCxnSpPr>
            <a:cxnSpLocks/>
            <a:stCxn id="78" idx="0"/>
            <a:endCxn id="14" idx="4"/>
          </p:cNvCxnSpPr>
          <p:nvPr/>
        </p:nvCxnSpPr>
        <p:spPr bwMode="auto">
          <a:xfrm flipH="1" flipV="1">
            <a:off x="2339752" y="5205055"/>
            <a:ext cx="42757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E537AA5-D548-49AC-9BC5-8798BABA5FC4}"/>
              </a:ext>
            </a:extLst>
          </p:cNvPr>
          <p:cNvCxnSpPr>
            <a:cxnSpLocks/>
            <a:stCxn id="78" idx="0"/>
            <a:endCxn id="13" idx="4"/>
          </p:cNvCxnSpPr>
          <p:nvPr/>
        </p:nvCxnSpPr>
        <p:spPr bwMode="auto">
          <a:xfrm flipH="1" flipV="1">
            <a:off x="1907704" y="5205055"/>
            <a:ext cx="85962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DB83615-A81E-4E65-82E4-600FD54C39C0}"/>
              </a:ext>
            </a:extLst>
          </p:cNvPr>
          <p:cNvCxnSpPr>
            <a:cxnSpLocks/>
            <a:stCxn id="78" idx="0"/>
            <a:endCxn id="12" idx="4"/>
          </p:cNvCxnSpPr>
          <p:nvPr/>
        </p:nvCxnSpPr>
        <p:spPr bwMode="auto">
          <a:xfrm flipH="1" flipV="1">
            <a:off x="1471184" y="5205055"/>
            <a:ext cx="129614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02CA7C-5F9F-4D53-A280-3E43B504ECCF}"/>
              </a:ext>
            </a:extLst>
          </p:cNvPr>
          <p:cNvCxnSpPr>
            <a:cxnSpLocks/>
            <a:stCxn id="78" idx="0"/>
            <a:endCxn id="11" idx="4"/>
          </p:cNvCxnSpPr>
          <p:nvPr/>
        </p:nvCxnSpPr>
        <p:spPr bwMode="auto">
          <a:xfrm flipH="1" flipV="1">
            <a:off x="1039136" y="5194374"/>
            <a:ext cx="1728192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549D59F-258B-4C81-9BF8-83EAB7D7DB3C}"/>
              </a:ext>
            </a:extLst>
          </p:cNvPr>
          <p:cNvCxnSpPr>
            <a:cxnSpLocks/>
            <a:stCxn id="75" idx="0"/>
            <a:endCxn id="11" idx="4"/>
          </p:cNvCxnSpPr>
          <p:nvPr/>
        </p:nvCxnSpPr>
        <p:spPr bwMode="auto">
          <a:xfrm flipH="1" flipV="1">
            <a:off x="1039136" y="5194374"/>
            <a:ext cx="42757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1E932EA-560E-4430-A502-D655460AB5F6}"/>
              </a:ext>
            </a:extLst>
          </p:cNvPr>
          <p:cNvCxnSpPr>
            <a:cxnSpLocks/>
            <a:stCxn id="75" idx="0"/>
            <a:endCxn id="12" idx="4"/>
          </p:cNvCxnSpPr>
          <p:nvPr/>
        </p:nvCxnSpPr>
        <p:spPr bwMode="auto">
          <a:xfrm flipV="1">
            <a:off x="1466712" y="5205055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07E7D48-A7A3-4778-870C-2083FFF0A909}"/>
              </a:ext>
            </a:extLst>
          </p:cNvPr>
          <p:cNvCxnSpPr>
            <a:cxnSpLocks/>
            <a:stCxn id="75" idx="0"/>
            <a:endCxn id="13" idx="4"/>
          </p:cNvCxnSpPr>
          <p:nvPr/>
        </p:nvCxnSpPr>
        <p:spPr bwMode="auto">
          <a:xfrm flipV="1">
            <a:off x="1466712" y="5205055"/>
            <a:ext cx="44099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E24BA3C-F2DF-4895-B04B-9215DC01419F}"/>
              </a:ext>
            </a:extLst>
          </p:cNvPr>
          <p:cNvCxnSpPr>
            <a:cxnSpLocks/>
            <a:stCxn id="75" idx="0"/>
            <a:endCxn id="14" idx="4"/>
          </p:cNvCxnSpPr>
          <p:nvPr/>
        </p:nvCxnSpPr>
        <p:spPr bwMode="auto">
          <a:xfrm flipV="1">
            <a:off x="1466712" y="5205055"/>
            <a:ext cx="87304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003939D-1266-4C59-87D6-049C6C45691D}"/>
              </a:ext>
            </a:extLst>
          </p:cNvPr>
          <p:cNvCxnSpPr>
            <a:cxnSpLocks/>
            <a:stCxn id="75" idx="0"/>
            <a:endCxn id="15" idx="4"/>
          </p:cNvCxnSpPr>
          <p:nvPr/>
        </p:nvCxnSpPr>
        <p:spPr bwMode="auto">
          <a:xfrm flipV="1">
            <a:off x="1466712" y="5205055"/>
            <a:ext cx="130508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96002F-3D0A-4D1B-9594-888078F6A04D}"/>
              </a:ext>
            </a:extLst>
          </p:cNvPr>
          <p:cNvCxnSpPr>
            <a:cxnSpLocks/>
            <a:stCxn id="77" idx="0"/>
            <a:endCxn id="15" idx="4"/>
          </p:cNvCxnSpPr>
          <p:nvPr/>
        </p:nvCxnSpPr>
        <p:spPr bwMode="auto">
          <a:xfrm flipV="1">
            <a:off x="2335280" y="5205055"/>
            <a:ext cx="43652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7FEDB5E-E269-445C-8D25-9462A04A3B1E}"/>
              </a:ext>
            </a:extLst>
          </p:cNvPr>
          <p:cNvCxnSpPr>
            <a:cxnSpLocks/>
            <a:stCxn id="77" idx="0"/>
            <a:endCxn id="14" idx="4"/>
          </p:cNvCxnSpPr>
          <p:nvPr/>
        </p:nvCxnSpPr>
        <p:spPr bwMode="auto">
          <a:xfrm flipV="1">
            <a:off x="2335280" y="5205055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4ADF788-C776-487C-AE97-EB1DDDE07877}"/>
              </a:ext>
            </a:extLst>
          </p:cNvPr>
          <p:cNvCxnSpPr>
            <a:cxnSpLocks/>
            <a:stCxn id="77" idx="0"/>
            <a:endCxn id="13" idx="4"/>
          </p:cNvCxnSpPr>
          <p:nvPr/>
        </p:nvCxnSpPr>
        <p:spPr bwMode="auto">
          <a:xfrm flipH="1" flipV="1">
            <a:off x="1907704" y="5205055"/>
            <a:ext cx="42757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164B54A-0ED8-402C-93CC-9DF4E252B644}"/>
              </a:ext>
            </a:extLst>
          </p:cNvPr>
          <p:cNvCxnSpPr>
            <a:cxnSpLocks/>
            <a:stCxn id="77" idx="0"/>
            <a:endCxn id="12" idx="4"/>
          </p:cNvCxnSpPr>
          <p:nvPr/>
        </p:nvCxnSpPr>
        <p:spPr bwMode="auto">
          <a:xfrm flipH="1" flipV="1">
            <a:off x="1471184" y="5205055"/>
            <a:ext cx="86409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B32381-7BCD-496F-A81D-9C12E86C2F94}"/>
              </a:ext>
            </a:extLst>
          </p:cNvPr>
          <p:cNvCxnSpPr>
            <a:cxnSpLocks/>
            <a:stCxn id="77" idx="0"/>
            <a:endCxn id="11" idx="4"/>
          </p:cNvCxnSpPr>
          <p:nvPr/>
        </p:nvCxnSpPr>
        <p:spPr bwMode="auto">
          <a:xfrm flipH="1" flipV="1">
            <a:off x="1039136" y="5194374"/>
            <a:ext cx="1296144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CEE2306-F7C9-490E-8434-9C4FA74FA65E}"/>
              </a:ext>
            </a:extLst>
          </p:cNvPr>
          <p:cNvCxnSpPr>
            <a:cxnSpLocks/>
            <a:stCxn id="76" idx="0"/>
            <a:endCxn id="11" idx="4"/>
          </p:cNvCxnSpPr>
          <p:nvPr/>
        </p:nvCxnSpPr>
        <p:spPr bwMode="auto">
          <a:xfrm flipH="1" flipV="1">
            <a:off x="1039136" y="5194374"/>
            <a:ext cx="86409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7E9917-6B9B-4306-B4AD-06CE8B0C1AC5}"/>
              </a:ext>
            </a:extLst>
          </p:cNvPr>
          <p:cNvCxnSpPr>
            <a:cxnSpLocks/>
            <a:stCxn id="76" idx="0"/>
            <a:endCxn id="12" idx="4"/>
          </p:cNvCxnSpPr>
          <p:nvPr/>
        </p:nvCxnSpPr>
        <p:spPr bwMode="auto">
          <a:xfrm flipH="1" flipV="1">
            <a:off x="1471184" y="5205055"/>
            <a:ext cx="43204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90A6F06-0E3A-46D9-A0CE-849010396E13}"/>
              </a:ext>
            </a:extLst>
          </p:cNvPr>
          <p:cNvCxnSpPr>
            <a:cxnSpLocks/>
            <a:stCxn id="76" idx="0"/>
            <a:endCxn id="13" idx="4"/>
          </p:cNvCxnSpPr>
          <p:nvPr/>
        </p:nvCxnSpPr>
        <p:spPr bwMode="auto">
          <a:xfrm flipV="1">
            <a:off x="1903232" y="5205055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449D25E-0B3E-421C-8AF5-18D2AC123FFB}"/>
              </a:ext>
            </a:extLst>
          </p:cNvPr>
          <p:cNvCxnSpPr>
            <a:cxnSpLocks/>
            <a:stCxn id="76" idx="0"/>
            <a:endCxn id="14" idx="4"/>
          </p:cNvCxnSpPr>
          <p:nvPr/>
        </p:nvCxnSpPr>
        <p:spPr bwMode="auto">
          <a:xfrm flipV="1">
            <a:off x="1903232" y="5205055"/>
            <a:ext cx="43652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7EE1408-74FB-456A-B320-B72FCACC2C18}"/>
              </a:ext>
            </a:extLst>
          </p:cNvPr>
          <p:cNvCxnSpPr>
            <a:cxnSpLocks/>
            <a:stCxn id="76" idx="0"/>
            <a:endCxn id="15" idx="4"/>
          </p:cNvCxnSpPr>
          <p:nvPr/>
        </p:nvCxnSpPr>
        <p:spPr bwMode="auto">
          <a:xfrm flipV="1">
            <a:off x="1903232" y="5205055"/>
            <a:ext cx="86856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79BFF52-5767-441E-A17A-585560A3D791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1039136" y="3682206"/>
            <a:ext cx="868568" cy="42136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BE22F9F-0F7E-4D1D-A549-1B3F1B42382E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V="1">
            <a:off x="1471184" y="3682206"/>
            <a:ext cx="436520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F331A39B-F049-4A3B-9DFF-E5EB8042835F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1907704" y="3682206"/>
            <a:ext cx="0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39A6CD7-FE33-46EE-A27B-9C7F0F41272E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H="1" flipV="1">
            <a:off x="1907704" y="3682206"/>
            <a:ext cx="432048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BC0D42B-DCDF-4085-B6C9-02296635D288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 bwMode="auto">
          <a:xfrm flipH="1" flipV="1">
            <a:off x="1907704" y="3682206"/>
            <a:ext cx="864096" cy="432048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10FAEA71-FAE2-4BD0-98AE-8BB700FB1B72}"/>
              </a:ext>
            </a:extLst>
          </p:cNvPr>
          <p:cNvSpPr txBox="1"/>
          <p:nvPr/>
        </p:nvSpPr>
        <p:spPr>
          <a:xfrm>
            <a:off x="3306666" y="3994045"/>
            <a:ext cx="5820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If the output of the node is bad, </a:t>
            </a:r>
            <a:br>
              <a:rPr lang="en-US" altLang="ko-KR" sz="1800" dirty="0"/>
            </a:br>
            <a:r>
              <a:rPr lang="en-US" altLang="ko-KR" sz="1800" dirty="0"/>
              <a:t>the connection weight will decrease.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If connection weight is close to 0, </a:t>
            </a:r>
            <a:br>
              <a:rPr lang="en-US" altLang="ko-KR" sz="1800" dirty="0"/>
            </a:br>
            <a:r>
              <a:rPr lang="en-US" altLang="ko-KR" sz="1800" dirty="0"/>
              <a:t>precedent connection weights are hardly trained.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39917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71D7-9146-49ED-B2DC-E8A372C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97CCF-93CB-4805-9B00-A0366F20B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can we reduce the structural complexity?</a:t>
            </a:r>
          </a:p>
          <a:p>
            <a:pPr lvl="1"/>
            <a:r>
              <a:rPr lang="en-US" altLang="ko-KR" dirty="0"/>
              <a:t>Let’s simply remove some nodes, and</a:t>
            </a:r>
          </a:p>
          <a:p>
            <a:pPr lvl="1"/>
            <a:r>
              <a:rPr lang="en-US" altLang="ko-KR" dirty="0"/>
              <a:t>Train the simplified neural network</a:t>
            </a:r>
          </a:p>
          <a:p>
            <a:pPr lvl="1"/>
            <a:r>
              <a:rPr lang="en-US" altLang="ko-KR" dirty="0"/>
              <a:t>Hmm??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62016-64E3-4DC3-8318-0618993AB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E6D9B25-2092-4EA3-B61B-DBF869E12A99}"/>
              </a:ext>
            </a:extLst>
          </p:cNvPr>
          <p:cNvSpPr/>
          <p:nvPr/>
        </p:nvSpPr>
        <p:spPr bwMode="auto">
          <a:xfrm>
            <a:off x="2736485" y="324307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15191D-4B5F-41BA-BC3F-829BABD24F77}"/>
              </a:ext>
            </a:extLst>
          </p:cNvPr>
          <p:cNvSpPr/>
          <p:nvPr/>
        </p:nvSpPr>
        <p:spPr bwMode="auto">
          <a:xfrm>
            <a:off x="1867917" y="395247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1F4FB6-0E4B-4F72-8DF2-A0376B19B5B4}"/>
              </a:ext>
            </a:extLst>
          </p:cNvPr>
          <p:cNvSpPr/>
          <p:nvPr/>
        </p:nvSpPr>
        <p:spPr bwMode="auto">
          <a:xfrm>
            <a:off x="2299965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B6F84D-D0E0-4F7B-81F6-7B6F9DB671B3}"/>
              </a:ext>
            </a:extLst>
          </p:cNvPr>
          <p:cNvSpPr/>
          <p:nvPr/>
        </p:nvSpPr>
        <p:spPr bwMode="auto">
          <a:xfrm>
            <a:off x="2736485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73BF95-AB7D-43E2-B879-157C2DF54C89}"/>
              </a:ext>
            </a:extLst>
          </p:cNvPr>
          <p:cNvSpPr/>
          <p:nvPr/>
        </p:nvSpPr>
        <p:spPr bwMode="auto">
          <a:xfrm>
            <a:off x="3168533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8D0687C-D54B-4ABF-89C8-E4F28DAFF256}"/>
              </a:ext>
            </a:extLst>
          </p:cNvPr>
          <p:cNvSpPr/>
          <p:nvPr/>
        </p:nvSpPr>
        <p:spPr bwMode="auto">
          <a:xfrm>
            <a:off x="3600581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690C92-35C8-4C6E-819A-D63117E044A2}"/>
              </a:ext>
            </a:extLst>
          </p:cNvPr>
          <p:cNvSpPr/>
          <p:nvPr/>
        </p:nvSpPr>
        <p:spPr bwMode="auto">
          <a:xfrm>
            <a:off x="1867917" y="4755245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34A9AF4-0718-4116-9ADC-E36A35553017}"/>
              </a:ext>
            </a:extLst>
          </p:cNvPr>
          <p:cNvSpPr/>
          <p:nvPr/>
        </p:nvSpPr>
        <p:spPr bwMode="auto">
          <a:xfrm>
            <a:off x="2299965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A1364C-8B4D-4D6B-A641-B18511830AA6}"/>
              </a:ext>
            </a:extLst>
          </p:cNvPr>
          <p:cNvSpPr/>
          <p:nvPr/>
        </p:nvSpPr>
        <p:spPr bwMode="auto">
          <a:xfrm>
            <a:off x="2736485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0E14AC-282A-493B-A7DB-FE4AD06D9F22}"/>
              </a:ext>
            </a:extLst>
          </p:cNvPr>
          <p:cNvSpPr/>
          <p:nvPr/>
        </p:nvSpPr>
        <p:spPr bwMode="auto">
          <a:xfrm>
            <a:off x="3168533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0EEC394-2ED3-468C-80EC-01FE8533D065}"/>
              </a:ext>
            </a:extLst>
          </p:cNvPr>
          <p:cNvSpPr/>
          <p:nvPr/>
        </p:nvSpPr>
        <p:spPr bwMode="auto">
          <a:xfrm>
            <a:off x="3600581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BA64F9-13F0-41B6-ACE3-41E9E8234656}"/>
              </a:ext>
            </a:extLst>
          </p:cNvPr>
          <p:cNvCxnSpPr>
            <a:cxnSpLocks/>
            <a:stCxn id="11" idx="0"/>
            <a:endCxn id="6" idx="4"/>
          </p:cNvCxnSpPr>
          <p:nvPr/>
        </p:nvCxnSpPr>
        <p:spPr bwMode="auto">
          <a:xfrm flipV="1">
            <a:off x="2011933" y="4240508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334F570-C127-419A-94C9-ACF77F19C2FC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 bwMode="auto">
          <a:xfrm flipV="1">
            <a:off x="2011933" y="4251189"/>
            <a:ext cx="43204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8731E02-4986-4FEC-A85E-90C71A97051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 bwMode="auto">
          <a:xfrm flipV="1">
            <a:off x="2011933" y="4251189"/>
            <a:ext cx="86856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91468D-ABF9-4767-AB47-140051ABE63D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 bwMode="auto">
          <a:xfrm flipV="1">
            <a:off x="2011933" y="4251189"/>
            <a:ext cx="130061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B6EF7F7-D4A8-420D-B48D-DE6E6C5D6EFE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 bwMode="auto">
          <a:xfrm flipV="1">
            <a:off x="2011933" y="4251189"/>
            <a:ext cx="173266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79EB124-199C-4480-9CB1-FE2628892C25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 bwMode="auto">
          <a:xfrm flipV="1">
            <a:off x="3744597" y="4251189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80F2673-066B-4AE0-9A2C-5BF290CB5D73}"/>
              </a:ext>
            </a:extLst>
          </p:cNvPr>
          <p:cNvCxnSpPr>
            <a:cxnSpLocks/>
            <a:stCxn id="15" idx="0"/>
            <a:endCxn id="9" idx="4"/>
          </p:cNvCxnSpPr>
          <p:nvPr/>
        </p:nvCxnSpPr>
        <p:spPr bwMode="auto">
          <a:xfrm flipH="1" flipV="1">
            <a:off x="3312549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7CEBCC7-2298-4D36-B247-442B5E95DF9D}"/>
              </a:ext>
            </a:extLst>
          </p:cNvPr>
          <p:cNvCxnSpPr>
            <a:cxnSpLocks/>
            <a:stCxn id="15" idx="0"/>
            <a:endCxn id="8" idx="4"/>
          </p:cNvCxnSpPr>
          <p:nvPr/>
        </p:nvCxnSpPr>
        <p:spPr bwMode="auto">
          <a:xfrm flipH="1" flipV="1">
            <a:off x="2880501" y="4251189"/>
            <a:ext cx="86409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AE88AB7-42DE-4458-8024-A9C09C26E845}"/>
              </a:ext>
            </a:extLst>
          </p:cNvPr>
          <p:cNvCxnSpPr>
            <a:cxnSpLocks/>
            <a:stCxn id="15" idx="0"/>
            <a:endCxn id="7" idx="4"/>
          </p:cNvCxnSpPr>
          <p:nvPr/>
        </p:nvCxnSpPr>
        <p:spPr bwMode="auto">
          <a:xfrm flipH="1" flipV="1">
            <a:off x="2443981" y="4251189"/>
            <a:ext cx="130061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E1F3A94-6775-4A36-B7BB-50CA554860F8}"/>
              </a:ext>
            </a:extLst>
          </p:cNvPr>
          <p:cNvCxnSpPr>
            <a:cxnSpLocks/>
            <a:stCxn id="15" idx="0"/>
            <a:endCxn id="6" idx="4"/>
          </p:cNvCxnSpPr>
          <p:nvPr/>
        </p:nvCxnSpPr>
        <p:spPr bwMode="auto">
          <a:xfrm flipH="1" flipV="1">
            <a:off x="2011933" y="4240508"/>
            <a:ext cx="1732664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1B8E47-FE2E-411A-93BE-1777524CA0C6}"/>
              </a:ext>
            </a:extLst>
          </p:cNvPr>
          <p:cNvCxnSpPr>
            <a:cxnSpLocks/>
            <a:stCxn id="12" idx="0"/>
            <a:endCxn id="6" idx="4"/>
          </p:cNvCxnSpPr>
          <p:nvPr/>
        </p:nvCxnSpPr>
        <p:spPr bwMode="auto">
          <a:xfrm flipH="1" flipV="1">
            <a:off x="2011933" y="4240508"/>
            <a:ext cx="432048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126FC5-4A9D-4D92-BEC9-C1B46399B4A6}"/>
              </a:ext>
            </a:extLst>
          </p:cNvPr>
          <p:cNvCxnSpPr>
            <a:cxnSpLocks/>
            <a:stCxn id="12" idx="0"/>
            <a:endCxn id="7" idx="4"/>
          </p:cNvCxnSpPr>
          <p:nvPr/>
        </p:nvCxnSpPr>
        <p:spPr bwMode="auto">
          <a:xfrm flipV="1">
            <a:off x="2443981" y="4251189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51E58E3-6A37-439D-9FC7-A833EB17DCF5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 bwMode="auto">
          <a:xfrm flipV="1">
            <a:off x="2443981" y="4251189"/>
            <a:ext cx="43652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5A76C5-0A0F-4C2D-AEE7-9D5868C79241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 bwMode="auto">
          <a:xfrm flipV="1">
            <a:off x="2443981" y="4251189"/>
            <a:ext cx="86856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8E2490-5E44-4E36-AF02-DECE5F2273A8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 bwMode="auto">
          <a:xfrm flipV="1">
            <a:off x="2443981" y="4251189"/>
            <a:ext cx="130061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A279F5A-E374-4584-B3D6-3BF20E330C05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 bwMode="auto">
          <a:xfrm flipV="1">
            <a:off x="3312549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96BFA1B-43E2-4668-845B-2E5440B718C2}"/>
              </a:ext>
            </a:extLst>
          </p:cNvPr>
          <p:cNvCxnSpPr>
            <a:cxnSpLocks/>
            <a:stCxn id="14" idx="0"/>
            <a:endCxn id="9" idx="4"/>
          </p:cNvCxnSpPr>
          <p:nvPr/>
        </p:nvCxnSpPr>
        <p:spPr bwMode="auto">
          <a:xfrm flipV="1">
            <a:off x="3312549" y="4251189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6F4C7DF-B33D-4A3D-9D55-26B97B2CB4D2}"/>
              </a:ext>
            </a:extLst>
          </p:cNvPr>
          <p:cNvCxnSpPr>
            <a:cxnSpLocks/>
            <a:stCxn id="14" idx="0"/>
            <a:endCxn id="8" idx="4"/>
          </p:cNvCxnSpPr>
          <p:nvPr/>
        </p:nvCxnSpPr>
        <p:spPr bwMode="auto">
          <a:xfrm flipH="1" flipV="1">
            <a:off x="2880501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ACF30FA-2CC4-40CF-89F9-CAE310F1B2D7}"/>
              </a:ext>
            </a:extLst>
          </p:cNvPr>
          <p:cNvCxnSpPr>
            <a:cxnSpLocks/>
            <a:stCxn id="14" idx="0"/>
            <a:endCxn id="7" idx="4"/>
          </p:cNvCxnSpPr>
          <p:nvPr/>
        </p:nvCxnSpPr>
        <p:spPr bwMode="auto">
          <a:xfrm flipH="1" flipV="1">
            <a:off x="2443981" y="4251189"/>
            <a:ext cx="86856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E430B01-9F2D-4EA3-A559-F88A3211FD7C}"/>
              </a:ext>
            </a:extLst>
          </p:cNvPr>
          <p:cNvCxnSpPr>
            <a:cxnSpLocks/>
            <a:stCxn id="14" idx="0"/>
            <a:endCxn id="6" idx="4"/>
          </p:cNvCxnSpPr>
          <p:nvPr/>
        </p:nvCxnSpPr>
        <p:spPr bwMode="auto">
          <a:xfrm flipH="1" flipV="1">
            <a:off x="2011933" y="4240508"/>
            <a:ext cx="1300616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9B8A8D5-9232-4507-907F-1408F5CC9208}"/>
              </a:ext>
            </a:extLst>
          </p:cNvPr>
          <p:cNvCxnSpPr>
            <a:cxnSpLocks/>
            <a:stCxn id="13" idx="0"/>
            <a:endCxn id="6" idx="4"/>
          </p:cNvCxnSpPr>
          <p:nvPr/>
        </p:nvCxnSpPr>
        <p:spPr bwMode="auto">
          <a:xfrm flipH="1" flipV="1">
            <a:off x="2011933" y="4240508"/>
            <a:ext cx="868568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B22F5BB-287E-4A40-BA30-F0B387350906}"/>
              </a:ext>
            </a:extLst>
          </p:cNvPr>
          <p:cNvCxnSpPr>
            <a:cxnSpLocks/>
            <a:stCxn id="13" idx="0"/>
            <a:endCxn id="7" idx="4"/>
          </p:cNvCxnSpPr>
          <p:nvPr/>
        </p:nvCxnSpPr>
        <p:spPr bwMode="auto">
          <a:xfrm flipH="1" flipV="1">
            <a:off x="2443981" y="4251189"/>
            <a:ext cx="43652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749A8C2-08A5-4278-91B3-AFDCBDF10624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 bwMode="auto">
          <a:xfrm flipV="1">
            <a:off x="2880501" y="4251189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D3C41E4-420E-43C9-BFD1-7E2D0439C313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 bwMode="auto">
          <a:xfrm flipV="1">
            <a:off x="2880501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BF2B365-E59B-4D3A-92F7-7FC5D969AFA3}"/>
              </a:ext>
            </a:extLst>
          </p:cNvPr>
          <p:cNvCxnSpPr>
            <a:cxnSpLocks/>
            <a:stCxn id="13" idx="0"/>
            <a:endCxn id="10" idx="4"/>
          </p:cNvCxnSpPr>
          <p:nvPr/>
        </p:nvCxnSpPr>
        <p:spPr bwMode="auto">
          <a:xfrm flipV="1">
            <a:off x="2880501" y="4251189"/>
            <a:ext cx="86409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9BF785F2-7214-4D4D-ADA2-4EA4B36C365D}"/>
              </a:ext>
            </a:extLst>
          </p:cNvPr>
          <p:cNvSpPr/>
          <p:nvPr/>
        </p:nvSpPr>
        <p:spPr bwMode="auto">
          <a:xfrm>
            <a:off x="1863445" y="554733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3C33DBA-583A-4F9D-A747-D8D5B13E7652}"/>
              </a:ext>
            </a:extLst>
          </p:cNvPr>
          <p:cNvSpPr/>
          <p:nvPr/>
        </p:nvSpPr>
        <p:spPr bwMode="auto">
          <a:xfrm>
            <a:off x="2295493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0095938-A7A8-42C6-8737-8430899953CF}"/>
              </a:ext>
            </a:extLst>
          </p:cNvPr>
          <p:cNvSpPr/>
          <p:nvPr/>
        </p:nvSpPr>
        <p:spPr bwMode="auto">
          <a:xfrm>
            <a:off x="2732013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3B1960E-1A0B-4AEE-B677-AF2C0A0755A7}"/>
              </a:ext>
            </a:extLst>
          </p:cNvPr>
          <p:cNvSpPr/>
          <p:nvPr/>
        </p:nvSpPr>
        <p:spPr bwMode="auto">
          <a:xfrm>
            <a:off x="3164061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5E9F47-2466-44C9-AC16-7D68EB3F0F53}"/>
              </a:ext>
            </a:extLst>
          </p:cNvPr>
          <p:cNvSpPr/>
          <p:nvPr/>
        </p:nvSpPr>
        <p:spPr bwMode="auto">
          <a:xfrm>
            <a:off x="3596109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DE17314-C0EA-423E-B002-CFA0DE40B5F8}"/>
              </a:ext>
            </a:extLst>
          </p:cNvPr>
          <p:cNvCxnSpPr>
            <a:cxnSpLocks/>
            <a:stCxn id="74" idx="0"/>
            <a:endCxn id="11" idx="4"/>
          </p:cNvCxnSpPr>
          <p:nvPr/>
        </p:nvCxnSpPr>
        <p:spPr bwMode="auto">
          <a:xfrm flipV="1">
            <a:off x="2007461" y="5043277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13EBA14-D931-4961-A674-8AEEA50450A8}"/>
              </a:ext>
            </a:extLst>
          </p:cNvPr>
          <p:cNvCxnSpPr>
            <a:cxnSpLocks/>
            <a:stCxn id="74" idx="0"/>
            <a:endCxn id="12" idx="4"/>
          </p:cNvCxnSpPr>
          <p:nvPr/>
        </p:nvCxnSpPr>
        <p:spPr bwMode="auto">
          <a:xfrm flipV="1">
            <a:off x="2007461" y="5053958"/>
            <a:ext cx="436520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BE6D1BF-8418-4567-BCF9-79A32B6B2073}"/>
              </a:ext>
            </a:extLst>
          </p:cNvPr>
          <p:cNvCxnSpPr>
            <a:cxnSpLocks/>
            <a:stCxn id="74" idx="0"/>
            <a:endCxn id="13" idx="4"/>
          </p:cNvCxnSpPr>
          <p:nvPr/>
        </p:nvCxnSpPr>
        <p:spPr bwMode="auto">
          <a:xfrm flipV="1">
            <a:off x="2007461" y="5053958"/>
            <a:ext cx="873040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65661F9-887C-4D5A-99B4-E5CAD65AB627}"/>
              </a:ext>
            </a:extLst>
          </p:cNvPr>
          <p:cNvCxnSpPr>
            <a:cxnSpLocks/>
            <a:stCxn id="74" idx="0"/>
            <a:endCxn id="14" idx="4"/>
          </p:cNvCxnSpPr>
          <p:nvPr/>
        </p:nvCxnSpPr>
        <p:spPr bwMode="auto">
          <a:xfrm flipV="1">
            <a:off x="2007461" y="5053958"/>
            <a:ext cx="1305088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F6CD9EA-6F03-4101-AB71-0A7E1705B2D7}"/>
              </a:ext>
            </a:extLst>
          </p:cNvPr>
          <p:cNvCxnSpPr>
            <a:cxnSpLocks/>
            <a:stCxn id="74" idx="0"/>
            <a:endCxn id="15" idx="4"/>
          </p:cNvCxnSpPr>
          <p:nvPr/>
        </p:nvCxnSpPr>
        <p:spPr bwMode="auto">
          <a:xfrm flipV="1">
            <a:off x="2007461" y="5053958"/>
            <a:ext cx="1737136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AB5861D-9B13-435D-953E-E82EAB94EC81}"/>
              </a:ext>
            </a:extLst>
          </p:cNvPr>
          <p:cNvCxnSpPr>
            <a:cxnSpLocks/>
            <a:stCxn id="78" idx="0"/>
            <a:endCxn id="15" idx="4"/>
          </p:cNvCxnSpPr>
          <p:nvPr/>
        </p:nvCxnSpPr>
        <p:spPr bwMode="auto">
          <a:xfrm flipV="1">
            <a:off x="3740125" y="5053958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C15F27B-3D7B-4C48-BF76-0A2D6AD1203A}"/>
              </a:ext>
            </a:extLst>
          </p:cNvPr>
          <p:cNvCxnSpPr>
            <a:cxnSpLocks/>
            <a:stCxn id="78" idx="0"/>
            <a:endCxn id="14" idx="4"/>
          </p:cNvCxnSpPr>
          <p:nvPr/>
        </p:nvCxnSpPr>
        <p:spPr bwMode="auto">
          <a:xfrm flipH="1" flipV="1">
            <a:off x="3312549" y="5053958"/>
            <a:ext cx="42757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E537AA5-D548-49AC-9BC5-8798BABA5FC4}"/>
              </a:ext>
            </a:extLst>
          </p:cNvPr>
          <p:cNvCxnSpPr>
            <a:cxnSpLocks/>
            <a:stCxn id="78" idx="0"/>
            <a:endCxn id="13" idx="4"/>
          </p:cNvCxnSpPr>
          <p:nvPr/>
        </p:nvCxnSpPr>
        <p:spPr bwMode="auto">
          <a:xfrm flipH="1" flipV="1">
            <a:off x="2880501" y="5053958"/>
            <a:ext cx="85962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DB83615-A81E-4E65-82E4-600FD54C39C0}"/>
              </a:ext>
            </a:extLst>
          </p:cNvPr>
          <p:cNvCxnSpPr>
            <a:cxnSpLocks/>
            <a:stCxn id="78" idx="0"/>
            <a:endCxn id="12" idx="4"/>
          </p:cNvCxnSpPr>
          <p:nvPr/>
        </p:nvCxnSpPr>
        <p:spPr bwMode="auto">
          <a:xfrm flipH="1" flipV="1">
            <a:off x="2443981" y="5053958"/>
            <a:ext cx="129614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02CA7C-5F9F-4D53-A280-3E43B504ECCF}"/>
              </a:ext>
            </a:extLst>
          </p:cNvPr>
          <p:cNvCxnSpPr>
            <a:cxnSpLocks/>
            <a:stCxn id="78" idx="0"/>
            <a:endCxn id="11" idx="4"/>
          </p:cNvCxnSpPr>
          <p:nvPr/>
        </p:nvCxnSpPr>
        <p:spPr bwMode="auto">
          <a:xfrm flipH="1" flipV="1">
            <a:off x="2011933" y="5043277"/>
            <a:ext cx="1728192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549D59F-258B-4C81-9BF8-83EAB7D7DB3C}"/>
              </a:ext>
            </a:extLst>
          </p:cNvPr>
          <p:cNvCxnSpPr>
            <a:cxnSpLocks/>
            <a:stCxn id="75" idx="0"/>
            <a:endCxn id="11" idx="4"/>
          </p:cNvCxnSpPr>
          <p:nvPr/>
        </p:nvCxnSpPr>
        <p:spPr bwMode="auto">
          <a:xfrm flipH="1" flipV="1">
            <a:off x="2011933" y="5043277"/>
            <a:ext cx="42757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1E932EA-560E-4430-A502-D655460AB5F6}"/>
              </a:ext>
            </a:extLst>
          </p:cNvPr>
          <p:cNvCxnSpPr>
            <a:cxnSpLocks/>
            <a:stCxn id="75" idx="0"/>
            <a:endCxn id="12" idx="4"/>
          </p:cNvCxnSpPr>
          <p:nvPr/>
        </p:nvCxnSpPr>
        <p:spPr bwMode="auto">
          <a:xfrm flipV="1">
            <a:off x="2439509" y="5053958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07E7D48-A7A3-4778-870C-2083FFF0A909}"/>
              </a:ext>
            </a:extLst>
          </p:cNvPr>
          <p:cNvCxnSpPr>
            <a:cxnSpLocks/>
            <a:stCxn id="75" idx="0"/>
            <a:endCxn id="13" idx="4"/>
          </p:cNvCxnSpPr>
          <p:nvPr/>
        </p:nvCxnSpPr>
        <p:spPr bwMode="auto">
          <a:xfrm flipV="1">
            <a:off x="2439509" y="5053958"/>
            <a:ext cx="44099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E24BA3C-F2DF-4895-B04B-9215DC01419F}"/>
              </a:ext>
            </a:extLst>
          </p:cNvPr>
          <p:cNvCxnSpPr>
            <a:cxnSpLocks/>
            <a:stCxn id="75" idx="0"/>
            <a:endCxn id="14" idx="4"/>
          </p:cNvCxnSpPr>
          <p:nvPr/>
        </p:nvCxnSpPr>
        <p:spPr bwMode="auto">
          <a:xfrm flipV="1">
            <a:off x="2439509" y="5053958"/>
            <a:ext cx="87304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003939D-1266-4C59-87D6-049C6C45691D}"/>
              </a:ext>
            </a:extLst>
          </p:cNvPr>
          <p:cNvCxnSpPr>
            <a:cxnSpLocks/>
            <a:stCxn id="75" idx="0"/>
            <a:endCxn id="15" idx="4"/>
          </p:cNvCxnSpPr>
          <p:nvPr/>
        </p:nvCxnSpPr>
        <p:spPr bwMode="auto">
          <a:xfrm flipV="1">
            <a:off x="2439509" y="5053958"/>
            <a:ext cx="130508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96002F-3D0A-4D1B-9594-888078F6A04D}"/>
              </a:ext>
            </a:extLst>
          </p:cNvPr>
          <p:cNvCxnSpPr>
            <a:cxnSpLocks/>
            <a:stCxn id="77" idx="0"/>
            <a:endCxn id="15" idx="4"/>
          </p:cNvCxnSpPr>
          <p:nvPr/>
        </p:nvCxnSpPr>
        <p:spPr bwMode="auto">
          <a:xfrm flipV="1">
            <a:off x="3308077" y="5053958"/>
            <a:ext cx="43652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7FEDB5E-E269-445C-8D25-9462A04A3B1E}"/>
              </a:ext>
            </a:extLst>
          </p:cNvPr>
          <p:cNvCxnSpPr>
            <a:cxnSpLocks/>
            <a:stCxn id="77" idx="0"/>
            <a:endCxn id="14" idx="4"/>
          </p:cNvCxnSpPr>
          <p:nvPr/>
        </p:nvCxnSpPr>
        <p:spPr bwMode="auto">
          <a:xfrm flipV="1">
            <a:off x="3308077" y="5053958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4ADF788-C776-487C-AE97-EB1DDDE07877}"/>
              </a:ext>
            </a:extLst>
          </p:cNvPr>
          <p:cNvCxnSpPr>
            <a:cxnSpLocks/>
            <a:stCxn id="77" idx="0"/>
            <a:endCxn id="13" idx="4"/>
          </p:cNvCxnSpPr>
          <p:nvPr/>
        </p:nvCxnSpPr>
        <p:spPr bwMode="auto">
          <a:xfrm flipH="1" flipV="1">
            <a:off x="2880501" y="5053958"/>
            <a:ext cx="42757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164B54A-0ED8-402C-93CC-9DF4E252B644}"/>
              </a:ext>
            </a:extLst>
          </p:cNvPr>
          <p:cNvCxnSpPr>
            <a:cxnSpLocks/>
            <a:stCxn id="77" idx="0"/>
            <a:endCxn id="12" idx="4"/>
          </p:cNvCxnSpPr>
          <p:nvPr/>
        </p:nvCxnSpPr>
        <p:spPr bwMode="auto">
          <a:xfrm flipH="1" flipV="1">
            <a:off x="2443981" y="5053958"/>
            <a:ext cx="86409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B32381-7BCD-496F-A81D-9C12E86C2F94}"/>
              </a:ext>
            </a:extLst>
          </p:cNvPr>
          <p:cNvCxnSpPr>
            <a:cxnSpLocks/>
            <a:stCxn id="77" idx="0"/>
            <a:endCxn id="11" idx="4"/>
          </p:cNvCxnSpPr>
          <p:nvPr/>
        </p:nvCxnSpPr>
        <p:spPr bwMode="auto">
          <a:xfrm flipH="1" flipV="1">
            <a:off x="2011933" y="5043277"/>
            <a:ext cx="1296144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CEE2306-F7C9-490E-8434-9C4FA74FA65E}"/>
              </a:ext>
            </a:extLst>
          </p:cNvPr>
          <p:cNvCxnSpPr>
            <a:cxnSpLocks/>
            <a:stCxn id="76" idx="0"/>
            <a:endCxn id="11" idx="4"/>
          </p:cNvCxnSpPr>
          <p:nvPr/>
        </p:nvCxnSpPr>
        <p:spPr bwMode="auto">
          <a:xfrm flipH="1" flipV="1">
            <a:off x="2011933" y="5043277"/>
            <a:ext cx="86409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7E9917-6B9B-4306-B4AD-06CE8B0C1AC5}"/>
              </a:ext>
            </a:extLst>
          </p:cNvPr>
          <p:cNvCxnSpPr>
            <a:cxnSpLocks/>
            <a:stCxn id="76" idx="0"/>
            <a:endCxn id="12" idx="4"/>
          </p:cNvCxnSpPr>
          <p:nvPr/>
        </p:nvCxnSpPr>
        <p:spPr bwMode="auto">
          <a:xfrm flipH="1" flipV="1">
            <a:off x="2443981" y="5053958"/>
            <a:ext cx="43204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90A6F06-0E3A-46D9-A0CE-849010396E13}"/>
              </a:ext>
            </a:extLst>
          </p:cNvPr>
          <p:cNvCxnSpPr>
            <a:cxnSpLocks/>
            <a:stCxn id="76" idx="0"/>
            <a:endCxn id="13" idx="4"/>
          </p:cNvCxnSpPr>
          <p:nvPr/>
        </p:nvCxnSpPr>
        <p:spPr bwMode="auto">
          <a:xfrm flipV="1">
            <a:off x="2876029" y="5053958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449D25E-0B3E-421C-8AF5-18D2AC123FFB}"/>
              </a:ext>
            </a:extLst>
          </p:cNvPr>
          <p:cNvCxnSpPr>
            <a:cxnSpLocks/>
            <a:stCxn id="76" idx="0"/>
            <a:endCxn id="14" idx="4"/>
          </p:cNvCxnSpPr>
          <p:nvPr/>
        </p:nvCxnSpPr>
        <p:spPr bwMode="auto">
          <a:xfrm flipV="1">
            <a:off x="2876029" y="5053958"/>
            <a:ext cx="43652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7EE1408-74FB-456A-B320-B72FCACC2C18}"/>
              </a:ext>
            </a:extLst>
          </p:cNvPr>
          <p:cNvCxnSpPr>
            <a:cxnSpLocks/>
            <a:stCxn id="76" idx="0"/>
            <a:endCxn id="15" idx="4"/>
          </p:cNvCxnSpPr>
          <p:nvPr/>
        </p:nvCxnSpPr>
        <p:spPr bwMode="auto">
          <a:xfrm flipV="1">
            <a:off x="2876029" y="5053958"/>
            <a:ext cx="86856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79BFF52-5767-441E-A17A-585560A3D791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2011933" y="3531109"/>
            <a:ext cx="868568" cy="42136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BE22F9F-0F7E-4D1D-A549-1B3F1B42382E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V="1">
            <a:off x="2443981" y="3531109"/>
            <a:ext cx="436520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F331A39B-F049-4A3B-9DFF-E5EB8042835F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2880501" y="3531109"/>
            <a:ext cx="0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39A6CD7-FE33-46EE-A27B-9C7F0F41272E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H="1" flipV="1">
            <a:off x="2880501" y="3531109"/>
            <a:ext cx="432048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BC0D42B-DCDF-4085-B6C9-02296635D288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 bwMode="auto">
          <a:xfrm flipH="1" flipV="1">
            <a:off x="2880501" y="3531109"/>
            <a:ext cx="864096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ED59D932-3315-44FD-A15A-D9A52DE14C14}"/>
              </a:ext>
            </a:extLst>
          </p:cNvPr>
          <p:cNvSpPr/>
          <p:nvPr/>
        </p:nvSpPr>
        <p:spPr bwMode="auto">
          <a:xfrm>
            <a:off x="6304664" y="324307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733231BF-369F-4392-B945-38C0D34A1F5B}"/>
              </a:ext>
            </a:extLst>
          </p:cNvPr>
          <p:cNvSpPr/>
          <p:nvPr/>
        </p:nvSpPr>
        <p:spPr bwMode="auto">
          <a:xfrm>
            <a:off x="5436096" y="395247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F3635BDA-E60E-49E4-9385-66ADD1AC8F3B}"/>
              </a:ext>
            </a:extLst>
          </p:cNvPr>
          <p:cNvSpPr/>
          <p:nvPr/>
        </p:nvSpPr>
        <p:spPr bwMode="auto">
          <a:xfrm>
            <a:off x="5868144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E4A2F0B-DFA1-4AF7-B8F0-CC6EDD429E8A}"/>
              </a:ext>
            </a:extLst>
          </p:cNvPr>
          <p:cNvSpPr/>
          <p:nvPr/>
        </p:nvSpPr>
        <p:spPr bwMode="auto">
          <a:xfrm>
            <a:off x="6304664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3EB6922-EDE6-4B3C-AC59-62C39C70A0DE}"/>
              </a:ext>
            </a:extLst>
          </p:cNvPr>
          <p:cNvSpPr/>
          <p:nvPr/>
        </p:nvSpPr>
        <p:spPr bwMode="auto">
          <a:xfrm>
            <a:off x="6736712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3A1DC99-7284-4169-BBD5-8ED3D1285268}"/>
              </a:ext>
            </a:extLst>
          </p:cNvPr>
          <p:cNvSpPr/>
          <p:nvPr/>
        </p:nvSpPr>
        <p:spPr bwMode="auto">
          <a:xfrm>
            <a:off x="7168760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830D48D-0CF5-4F0D-B088-DE4D4A132F6C}"/>
              </a:ext>
            </a:extLst>
          </p:cNvPr>
          <p:cNvSpPr/>
          <p:nvPr/>
        </p:nvSpPr>
        <p:spPr bwMode="auto">
          <a:xfrm>
            <a:off x="5436096" y="4755245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ED840330-B845-4121-8170-425058551688}"/>
              </a:ext>
            </a:extLst>
          </p:cNvPr>
          <p:cNvSpPr/>
          <p:nvPr/>
        </p:nvSpPr>
        <p:spPr bwMode="auto">
          <a:xfrm>
            <a:off x="5868144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78DBCEC-BA32-4343-AF31-17B957A77065}"/>
              </a:ext>
            </a:extLst>
          </p:cNvPr>
          <p:cNvSpPr/>
          <p:nvPr/>
        </p:nvSpPr>
        <p:spPr bwMode="auto">
          <a:xfrm>
            <a:off x="6304664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75B72A9-5348-4078-A53C-DF7042F8A846}"/>
              </a:ext>
            </a:extLst>
          </p:cNvPr>
          <p:cNvSpPr/>
          <p:nvPr/>
        </p:nvSpPr>
        <p:spPr bwMode="auto">
          <a:xfrm>
            <a:off x="6736712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4D158F61-1027-4F37-830B-A9C60F925727}"/>
              </a:ext>
            </a:extLst>
          </p:cNvPr>
          <p:cNvSpPr/>
          <p:nvPr/>
        </p:nvSpPr>
        <p:spPr bwMode="auto">
          <a:xfrm>
            <a:off x="7168760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5A4B29BE-5FC5-4936-8F02-63D8CCA9D268}"/>
              </a:ext>
            </a:extLst>
          </p:cNvPr>
          <p:cNvCxnSpPr>
            <a:cxnSpLocks/>
            <a:stCxn id="202" idx="0"/>
            <a:endCxn id="196" idx="4"/>
          </p:cNvCxnSpPr>
          <p:nvPr/>
        </p:nvCxnSpPr>
        <p:spPr bwMode="auto">
          <a:xfrm flipH="1" flipV="1">
            <a:off x="5580112" y="4240508"/>
            <a:ext cx="432048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D9664CDD-0849-44F7-B2CA-43F6B68C6986}"/>
              </a:ext>
            </a:extLst>
          </p:cNvPr>
          <p:cNvCxnSpPr>
            <a:cxnSpLocks/>
            <a:stCxn id="202" idx="0"/>
            <a:endCxn id="198" idx="4"/>
          </p:cNvCxnSpPr>
          <p:nvPr/>
        </p:nvCxnSpPr>
        <p:spPr bwMode="auto">
          <a:xfrm flipV="1">
            <a:off x="6012160" y="4251189"/>
            <a:ext cx="43652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E0623BCA-2C6C-4E3F-95DB-B68BB17DF003}"/>
              </a:ext>
            </a:extLst>
          </p:cNvPr>
          <p:cNvCxnSpPr>
            <a:cxnSpLocks/>
            <a:stCxn id="202" idx="0"/>
            <a:endCxn id="200" idx="4"/>
          </p:cNvCxnSpPr>
          <p:nvPr/>
        </p:nvCxnSpPr>
        <p:spPr bwMode="auto">
          <a:xfrm flipV="1">
            <a:off x="6012160" y="4251189"/>
            <a:ext cx="130061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6A8CC36-0363-4D55-AEFD-537628BBB0DB}"/>
              </a:ext>
            </a:extLst>
          </p:cNvPr>
          <p:cNvCxnSpPr>
            <a:cxnSpLocks/>
            <a:stCxn id="204" idx="0"/>
            <a:endCxn id="200" idx="4"/>
          </p:cNvCxnSpPr>
          <p:nvPr/>
        </p:nvCxnSpPr>
        <p:spPr bwMode="auto">
          <a:xfrm flipV="1">
            <a:off x="6880728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891F5A8-A40A-4633-9CD4-AC316C7D3133}"/>
              </a:ext>
            </a:extLst>
          </p:cNvPr>
          <p:cNvCxnSpPr>
            <a:cxnSpLocks/>
            <a:stCxn id="204" idx="0"/>
            <a:endCxn id="198" idx="4"/>
          </p:cNvCxnSpPr>
          <p:nvPr/>
        </p:nvCxnSpPr>
        <p:spPr bwMode="auto">
          <a:xfrm flipH="1" flipV="1">
            <a:off x="6448680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D9478F6F-78AB-4ABB-8C47-F743BE49184F}"/>
              </a:ext>
            </a:extLst>
          </p:cNvPr>
          <p:cNvCxnSpPr>
            <a:cxnSpLocks/>
            <a:stCxn id="204" idx="0"/>
            <a:endCxn id="196" idx="4"/>
          </p:cNvCxnSpPr>
          <p:nvPr/>
        </p:nvCxnSpPr>
        <p:spPr bwMode="auto">
          <a:xfrm flipH="1" flipV="1">
            <a:off x="5580112" y="4240508"/>
            <a:ext cx="1300616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7D19B900-B456-4139-ADCE-5355442D5C6E}"/>
              </a:ext>
            </a:extLst>
          </p:cNvPr>
          <p:cNvSpPr/>
          <p:nvPr/>
        </p:nvSpPr>
        <p:spPr bwMode="auto">
          <a:xfrm>
            <a:off x="5431624" y="554733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34A6EE0C-089D-4798-B82D-164937DB0F00}"/>
              </a:ext>
            </a:extLst>
          </p:cNvPr>
          <p:cNvSpPr/>
          <p:nvPr/>
        </p:nvSpPr>
        <p:spPr bwMode="auto">
          <a:xfrm>
            <a:off x="5863672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A53A9A2-2DC4-43F9-B45E-73C608256567}"/>
              </a:ext>
            </a:extLst>
          </p:cNvPr>
          <p:cNvSpPr/>
          <p:nvPr/>
        </p:nvSpPr>
        <p:spPr bwMode="auto">
          <a:xfrm>
            <a:off x="6300192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C7F18A75-E172-4D9E-AEA4-22954CAF3818}"/>
              </a:ext>
            </a:extLst>
          </p:cNvPr>
          <p:cNvSpPr/>
          <p:nvPr/>
        </p:nvSpPr>
        <p:spPr bwMode="auto">
          <a:xfrm>
            <a:off x="6732240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3EA60975-70DF-4F34-84F0-DB472A57FCBC}"/>
              </a:ext>
            </a:extLst>
          </p:cNvPr>
          <p:cNvSpPr/>
          <p:nvPr/>
        </p:nvSpPr>
        <p:spPr bwMode="auto">
          <a:xfrm>
            <a:off x="7164288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D6BB428B-29FE-4CDE-8D2A-5851BCB6426E}"/>
              </a:ext>
            </a:extLst>
          </p:cNvPr>
          <p:cNvCxnSpPr>
            <a:cxnSpLocks/>
            <a:stCxn id="231" idx="0"/>
            <a:endCxn id="202" idx="4"/>
          </p:cNvCxnSpPr>
          <p:nvPr/>
        </p:nvCxnSpPr>
        <p:spPr bwMode="auto">
          <a:xfrm flipV="1">
            <a:off x="5575640" y="5053958"/>
            <a:ext cx="436520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5C372ACB-65C3-4F97-843B-2E068815C9F1}"/>
              </a:ext>
            </a:extLst>
          </p:cNvPr>
          <p:cNvCxnSpPr>
            <a:cxnSpLocks/>
            <a:stCxn id="231" idx="0"/>
            <a:endCxn id="204" idx="4"/>
          </p:cNvCxnSpPr>
          <p:nvPr/>
        </p:nvCxnSpPr>
        <p:spPr bwMode="auto">
          <a:xfrm flipV="1">
            <a:off x="5575640" y="5053958"/>
            <a:ext cx="1305088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ECFBBA68-93C9-4F4C-A4A6-276462DB57CB}"/>
              </a:ext>
            </a:extLst>
          </p:cNvPr>
          <p:cNvCxnSpPr>
            <a:cxnSpLocks/>
            <a:stCxn id="235" idx="0"/>
            <a:endCxn id="204" idx="4"/>
          </p:cNvCxnSpPr>
          <p:nvPr/>
        </p:nvCxnSpPr>
        <p:spPr bwMode="auto">
          <a:xfrm flipH="1" flipV="1">
            <a:off x="6880728" y="5053958"/>
            <a:ext cx="42757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75B81FCA-B7CE-491E-AAFD-17DC38A7E298}"/>
              </a:ext>
            </a:extLst>
          </p:cNvPr>
          <p:cNvCxnSpPr>
            <a:cxnSpLocks/>
            <a:stCxn id="235" idx="0"/>
            <a:endCxn id="202" idx="4"/>
          </p:cNvCxnSpPr>
          <p:nvPr/>
        </p:nvCxnSpPr>
        <p:spPr bwMode="auto">
          <a:xfrm flipH="1" flipV="1">
            <a:off x="6012160" y="5053958"/>
            <a:ext cx="129614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4D670EAC-4F11-4789-A374-7A7CFC99BFB3}"/>
              </a:ext>
            </a:extLst>
          </p:cNvPr>
          <p:cNvCxnSpPr>
            <a:cxnSpLocks/>
            <a:stCxn id="234" idx="0"/>
            <a:endCxn id="204" idx="4"/>
          </p:cNvCxnSpPr>
          <p:nvPr/>
        </p:nvCxnSpPr>
        <p:spPr bwMode="auto">
          <a:xfrm flipV="1">
            <a:off x="6876256" y="5053958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6A4886A0-003E-4E44-9EB1-C092EA368775}"/>
              </a:ext>
            </a:extLst>
          </p:cNvPr>
          <p:cNvCxnSpPr>
            <a:cxnSpLocks/>
            <a:stCxn id="234" idx="0"/>
            <a:endCxn id="202" idx="4"/>
          </p:cNvCxnSpPr>
          <p:nvPr/>
        </p:nvCxnSpPr>
        <p:spPr bwMode="auto">
          <a:xfrm flipH="1" flipV="1">
            <a:off x="6012160" y="5053958"/>
            <a:ext cx="86409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D15BA135-D048-488A-ADC7-9AA3CA2098FD}"/>
              </a:ext>
            </a:extLst>
          </p:cNvPr>
          <p:cNvCxnSpPr>
            <a:cxnSpLocks/>
            <a:stCxn id="196" idx="0"/>
            <a:endCxn id="195" idx="4"/>
          </p:cNvCxnSpPr>
          <p:nvPr/>
        </p:nvCxnSpPr>
        <p:spPr bwMode="auto">
          <a:xfrm flipV="1">
            <a:off x="5580112" y="3531109"/>
            <a:ext cx="868568" cy="42136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572FA92C-89DC-4A29-A9AB-A2DC3BD184A3}"/>
              </a:ext>
            </a:extLst>
          </p:cNvPr>
          <p:cNvCxnSpPr>
            <a:cxnSpLocks/>
            <a:stCxn id="198" idx="0"/>
            <a:endCxn id="195" idx="4"/>
          </p:cNvCxnSpPr>
          <p:nvPr/>
        </p:nvCxnSpPr>
        <p:spPr bwMode="auto">
          <a:xfrm flipV="1">
            <a:off x="6448680" y="3531109"/>
            <a:ext cx="0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727323B7-EA54-49A2-B301-23101D9C994D}"/>
              </a:ext>
            </a:extLst>
          </p:cNvPr>
          <p:cNvCxnSpPr>
            <a:cxnSpLocks/>
            <a:stCxn id="200" idx="0"/>
            <a:endCxn id="195" idx="4"/>
          </p:cNvCxnSpPr>
          <p:nvPr/>
        </p:nvCxnSpPr>
        <p:spPr bwMode="auto">
          <a:xfrm flipH="1" flipV="1">
            <a:off x="6448680" y="3531109"/>
            <a:ext cx="864096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960DBE22-C477-451C-AFCF-7D5D13FA15FB}"/>
              </a:ext>
            </a:extLst>
          </p:cNvPr>
          <p:cNvSpPr txBox="1"/>
          <p:nvPr/>
        </p:nvSpPr>
        <p:spPr>
          <a:xfrm>
            <a:off x="5829089" y="391245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AE7DA84-D4A4-4EB6-BCD4-B72C3FE752A8}"/>
              </a:ext>
            </a:extLst>
          </p:cNvPr>
          <p:cNvSpPr txBox="1"/>
          <p:nvPr/>
        </p:nvSpPr>
        <p:spPr>
          <a:xfrm>
            <a:off x="6696925" y="391640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E785F55-6E35-420C-9CFB-C06A93674710}"/>
              </a:ext>
            </a:extLst>
          </p:cNvPr>
          <p:cNvSpPr txBox="1"/>
          <p:nvPr/>
        </p:nvSpPr>
        <p:spPr>
          <a:xfrm>
            <a:off x="5395533" y="471522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E619FCD-3D30-46D4-B51C-A833CAD73A17}"/>
              </a:ext>
            </a:extLst>
          </p:cNvPr>
          <p:cNvSpPr txBox="1"/>
          <p:nvPr/>
        </p:nvSpPr>
        <p:spPr>
          <a:xfrm>
            <a:off x="6267844" y="4708746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722A28A-347C-4740-893A-4E01F61A5347}"/>
              </a:ext>
            </a:extLst>
          </p:cNvPr>
          <p:cNvSpPr txBox="1"/>
          <p:nvPr/>
        </p:nvSpPr>
        <p:spPr>
          <a:xfrm>
            <a:off x="7128401" y="472928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652EFE8F-E0F0-49C5-880E-424DB6DA76BF}"/>
              </a:ext>
            </a:extLst>
          </p:cNvPr>
          <p:cNvSpPr txBox="1"/>
          <p:nvPr/>
        </p:nvSpPr>
        <p:spPr>
          <a:xfrm>
            <a:off x="5824617" y="55008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9093BA29-F396-4835-9CEC-BFDEA8AF3A6A}"/>
              </a:ext>
            </a:extLst>
          </p:cNvPr>
          <p:cNvSpPr txBox="1"/>
          <p:nvPr/>
        </p:nvSpPr>
        <p:spPr>
          <a:xfrm>
            <a:off x="6252193" y="55008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846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71D7-9146-49ED-B2DC-E8A372C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97CCF-93CB-4805-9B00-A0366F20B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 this at every epoch</a:t>
            </a:r>
          </a:p>
          <a:p>
            <a:pPr lvl="1"/>
            <a:r>
              <a:rPr lang="en-US" altLang="ko-KR" dirty="0"/>
              <a:t>Randomly choose nodes with a probability of </a:t>
            </a:r>
            <a:r>
              <a:rPr lang="en-US" altLang="ko-KR" i="1" dirty="0"/>
              <a:t>p</a:t>
            </a:r>
          </a:p>
          <a:p>
            <a:pPr lvl="2"/>
            <a:r>
              <a:rPr lang="en-US" altLang="ko-KR" dirty="0"/>
              <a:t>Usually p = 0.5</a:t>
            </a:r>
          </a:p>
          <a:p>
            <a:pPr lvl="1"/>
            <a:r>
              <a:rPr lang="en-US" altLang="ko-KR" dirty="0"/>
              <a:t>Train the simplified neural network</a:t>
            </a:r>
          </a:p>
          <a:p>
            <a:pPr lvl="2"/>
            <a:r>
              <a:rPr lang="en-US" altLang="ko-KR" dirty="0"/>
              <a:t>At every epoch, we train different neural network which share connection weight each other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62016-64E3-4DC3-8318-0618993AB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645BF9-DDA4-4477-A3F9-274217B5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12" y="3505323"/>
            <a:ext cx="7402371" cy="20715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604BE7-46D2-4EB6-905B-6AE488652ACF}"/>
              </a:ext>
            </a:extLst>
          </p:cNvPr>
          <p:cNvSpPr txBox="1"/>
          <p:nvPr/>
        </p:nvSpPr>
        <p:spPr>
          <a:xfrm>
            <a:off x="3090522" y="5576899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Epoch 1</a:t>
            </a:r>
            <a:endParaRPr lang="ko-KR" altLang="en-US" sz="16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EA9082-1324-4AD3-9B2F-09D6615864D0}"/>
              </a:ext>
            </a:extLst>
          </p:cNvPr>
          <p:cNvSpPr txBox="1"/>
          <p:nvPr/>
        </p:nvSpPr>
        <p:spPr>
          <a:xfrm>
            <a:off x="4987837" y="5576899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Epoch 2</a:t>
            </a:r>
            <a:endParaRPr lang="ko-KR" altLang="en-US" sz="16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A7FB4A3-EEA6-4B1C-A4A9-C617338296FD}"/>
              </a:ext>
            </a:extLst>
          </p:cNvPr>
          <p:cNvSpPr txBox="1"/>
          <p:nvPr/>
        </p:nvSpPr>
        <p:spPr>
          <a:xfrm>
            <a:off x="6931624" y="5576899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Epoch 3</a:t>
            </a:r>
            <a:endParaRPr lang="ko-KR" altLang="en-US" sz="16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2556720-2C5C-4130-BD82-244BEF5C2E9C}"/>
              </a:ext>
            </a:extLst>
          </p:cNvPr>
          <p:cNvSpPr txBox="1"/>
          <p:nvPr/>
        </p:nvSpPr>
        <p:spPr>
          <a:xfrm>
            <a:off x="8369542" y="4546641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50ED6D27-0560-413F-9CDB-DA94E84BF952}"/>
              </a:ext>
            </a:extLst>
          </p:cNvPr>
          <p:cNvSpPr txBox="1"/>
          <p:nvPr/>
        </p:nvSpPr>
        <p:spPr>
          <a:xfrm>
            <a:off x="1081644" y="5576899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Original</a:t>
            </a:r>
            <a:br>
              <a:rPr lang="en-US" altLang="ko-KR" sz="1600" dirty="0"/>
            </a:br>
            <a:r>
              <a:rPr lang="en-US" altLang="ko-KR" sz="1600" dirty="0"/>
              <a:t>network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9885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Testing</a:t>
            </a:r>
          </a:p>
          <a:p>
            <a:pPr lvl="1"/>
            <a:r>
              <a:rPr lang="en-US" altLang="ko-KR" dirty="0"/>
              <a:t>Use all the nodes without dropout</a:t>
            </a:r>
          </a:p>
          <a:p>
            <a:pPr lvl="1"/>
            <a:r>
              <a:rPr lang="en-US" altLang="ko-KR" dirty="0"/>
              <a:t>Instead, the connection weight is scaled by p</a:t>
            </a:r>
          </a:p>
          <a:p>
            <a:pPr lvl="2"/>
            <a:r>
              <a:rPr lang="en-US" altLang="ko-KR" dirty="0"/>
              <a:t>Why?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pic>
        <p:nvPicPr>
          <p:cNvPr id="75778" name="Picture 2" descr="dropout CN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84984"/>
            <a:ext cx="4896544" cy="146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17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FE39F-75B4-4DCF-ADCC-C42F7589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Dropout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8E470-48AE-472E-A4EB-D08C68D9B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Testing</a:t>
            </a:r>
          </a:p>
          <a:p>
            <a:pPr lvl="1"/>
            <a:r>
              <a:rPr lang="en-US" altLang="ko-KR" dirty="0"/>
              <a:t>Use all the nodes without dropout</a:t>
            </a:r>
          </a:p>
          <a:p>
            <a:pPr lvl="1"/>
            <a:r>
              <a:rPr lang="en-US" altLang="ko-KR" dirty="0"/>
              <a:t>Instead, the connection weight is scaled by p</a:t>
            </a:r>
          </a:p>
          <a:p>
            <a:pPr lvl="2"/>
            <a:r>
              <a:rPr lang="en-US" altLang="ko-KR" dirty="0"/>
              <a:t>Why?</a:t>
            </a:r>
          </a:p>
          <a:p>
            <a:pPr marL="457200" lvl="1" indent="0">
              <a:buNone/>
            </a:pPr>
            <a:r>
              <a:rPr lang="en-US" altLang="ko-KR" dirty="0"/>
              <a:t>=&gt; Some kind of averaging all the different neural networks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3276E-6036-4CD9-BF12-8AF6EA368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204075" y="6381750"/>
            <a:ext cx="1905000" cy="457200"/>
          </a:xfrm>
        </p:spPr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FA391A7-1CA8-402F-9A44-7FA5747314F8}"/>
              </a:ext>
            </a:extLst>
          </p:cNvPr>
          <p:cNvSpPr/>
          <p:nvPr/>
        </p:nvSpPr>
        <p:spPr bwMode="auto">
          <a:xfrm>
            <a:off x="1763688" y="5044815"/>
            <a:ext cx="467228" cy="4352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A617F88-D742-4565-83B4-821776C2A08D}"/>
              </a:ext>
            </a:extLst>
          </p:cNvPr>
          <p:cNvCxnSpPr>
            <a:cxnSpLocks/>
            <a:stCxn id="5" idx="4"/>
          </p:cNvCxnSpPr>
          <p:nvPr/>
        </p:nvCxnSpPr>
        <p:spPr bwMode="auto">
          <a:xfrm flipH="1">
            <a:off x="1603142" y="5480062"/>
            <a:ext cx="394160" cy="24480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0AE93DA-E0BE-4A0E-8491-468CDBFBA044}"/>
              </a:ext>
            </a:extLst>
          </p:cNvPr>
          <p:cNvCxnSpPr>
            <a:cxnSpLocks/>
            <a:stCxn id="5" idx="4"/>
          </p:cNvCxnSpPr>
          <p:nvPr/>
        </p:nvCxnSpPr>
        <p:spPr bwMode="auto">
          <a:xfrm>
            <a:off x="1997302" y="5480062"/>
            <a:ext cx="0" cy="24480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1C96E3-DD39-434D-9BC5-1D948EC0BCCB}"/>
              </a:ext>
            </a:extLst>
          </p:cNvPr>
          <p:cNvCxnSpPr>
            <a:cxnSpLocks/>
            <a:stCxn id="5" idx="4"/>
          </p:cNvCxnSpPr>
          <p:nvPr/>
        </p:nvCxnSpPr>
        <p:spPr bwMode="auto">
          <a:xfrm>
            <a:off x="1997302" y="5480062"/>
            <a:ext cx="410675" cy="24480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9A53D731-053B-45AC-89D8-8F8846DEB9A6}"/>
              </a:ext>
            </a:extLst>
          </p:cNvPr>
          <p:cNvSpPr/>
          <p:nvPr/>
        </p:nvSpPr>
        <p:spPr bwMode="auto">
          <a:xfrm>
            <a:off x="1755551" y="4284708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D0341B-A3FF-4FA8-929E-2C0541CF90FC}"/>
              </a:ext>
            </a:extLst>
          </p:cNvPr>
          <p:cNvCxnSpPr>
            <a:stCxn id="12" idx="4"/>
            <a:endCxn id="5" idx="0"/>
          </p:cNvCxnSpPr>
          <p:nvPr/>
        </p:nvCxnSpPr>
        <p:spPr bwMode="auto">
          <a:xfrm>
            <a:off x="1989165" y="4719955"/>
            <a:ext cx="8137" cy="324860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049E6BD-972C-45E0-80E1-9A1A6AE6092D}"/>
                  </a:ext>
                </a:extLst>
              </p:cNvPr>
              <p:cNvSpPr/>
              <p:nvPr/>
            </p:nvSpPr>
            <p:spPr>
              <a:xfrm>
                <a:off x="1373505" y="4716756"/>
                <a:ext cx="6429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049E6BD-972C-45E0-80E1-9A1A6AE60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05" y="4716756"/>
                <a:ext cx="642997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C828AF-F15A-4A63-96E5-726625697EED}"/>
              </a:ext>
            </a:extLst>
          </p:cNvPr>
          <p:cNvCxnSpPr>
            <a:cxnSpLocks/>
            <a:stCxn id="12" idx="0"/>
          </p:cNvCxnSpPr>
          <p:nvPr/>
        </p:nvCxnSpPr>
        <p:spPr bwMode="auto">
          <a:xfrm flipV="1">
            <a:off x="1989165" y="4013216"/>
            <a:ext cx="0" cy="271492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C583F4-F035-41ED-B313-48949DC21E3C}"/>
                  </a:ext>
                </a:extLst>
              </p:cNvPr>
              <p:cNvSpPr/>
              <p:nvPr/>
            </p:nvSpPr>
            <p:spPr>
              <a:xfrm>
                <a:off x="1424723" y="3861412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C583F4-F035-41ED-B313-48949DC2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23" y="3861412"/>
                <a:ext cx="60728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5CB822E-E943-4F76-BD95-98922ECFB0BE}"/>
                  </a:ext>
                </a:extLst>
              </p:cNvPr>
              <p:cNvSpPr/>
              <p:nvPr/>
            </p:nvSpPr>
            <p:spPr>
              <a:xfrm>
                <a:off x="1784180" y="5020819"/>
                <a:ext cx="607282" cy="502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5CB822E-E943-4F76-BD95-98922ECFB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0" y="5020819"/>
                <a:ext cx="607282" cy="502253"/>
              </a:xfrm>
              <a:prstGeom prst="rect">
                <a:avLst/>
              </a:prstGeom>
              <a:blipFill>
                <a:blip r:embed="rId4"/>
                <a:stretch>
                  <a:fillRect l="-67677" t="-115854" r="-81818" b="-160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08A47E8-1A70-45BF-A1F0-8B23521B1AF8}"/>
                  </a:ext>
                </a:extLst>
              </p:cNvPr>
              <p:cNvSpPr/>
              <p:nvPr/>
            </p:nvSpPr>
            <p:spPr>
              <a:xfrm>
                <a:off x="1693661" y="4302276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08A47E8-1A70-45BF-A1F0-8B23521B1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661" y="4302276"/>
                <a:ext cx="607282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1576AAD5-D62B-4535-A50D-7A8991EA7170}"/>
              </a:ext>
            </a:extLst>
          </p:cNvPr>
          <p:cNvGrpSpPr/>
          <p:nvPr/>
        </p:nvGrpSpPr>
        <p:grpSpPr>
          <a:xfrm>
            <a:off x="3669624" y="4692760"/>
            <a:ext cx="1034472" cy="1008112"/>
            <a:chOff x="3101697" y="4773156"/>
            <a:chExt cx="1034472" cy="100811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85C4123-A18C-4A44-935B-F2D856B4EAB7}"/>
                </a:ext>
              </a:extLst>
            </p:cNvPr>
            <p:cNvSpPr/>
            <p:nvPr/>
          </p:nvSpPr>
          <p:spPr bwMode="auto">
            <a:xfrm>
              <a:off x="3491880" y="5101215"/>
              <a:ext cx="467228" cy="43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F2D80A3-2A43-483D-8678-F9FE540E0DA3}"/>
                </a:ext>
              </a:extLst>
            </p:cNvPr>
            <p:cNvCxnSpPr>
              <a:cxnSpLocks/>
              <a:stCxn id="35" idx="4"/>
            </p:cNvCxnSpPr>
            <p:nvPr/>
          </p:nvCxnSpPr>
          <p:spPr bwMode="auto">
            <a:xfrm flipH="1">
              <a:off x="3331334" y="5536462"/>
              <a:ext cx="39416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C1AFD3F-E73E-4E6F-8B22-41CC083646AD}"/>
                </a:ext>
              </a:extLst>
            </p:cNvPr>
            <p:cNvCxnSpPr>
              <a:cxnSpLocks/>
              <a:stCxn id="35" idx="4"/>
            </p:cNvCxnSpPr>
            <p:nvPr/>
          </p:nvCxnSpPr>
          <p:spPr bwMode="auto">
            <a:xfrm>
              <a:off x="3725494" y="5536462"/>
              <a:ext cx="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2C8D057-D575-4C5E-9F33-68CDE8BCA706}"/>
                </a:ext>
              </a:extLst>
            </p:cNvPr>
            <p:cNvCxnSpPr>
              <a:cxnSpLocks/>
              <a:stCxn id="35" idx="4"/>
            </p:cNvCxnSpPr>
            <p:nvPr/>
          </p:nvCxnSpPr>
          <p:spPr bwMode="auto">
            <a:xfrm>
              <a:off x="3725494" y="5536462"/>
              <a:ext cx="410675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F7E5636-A761-4FAA-9B3E-FE88831D4B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auto">
            <a:xfrm>
              <a:off x="3717357" y="4776355"/>
              <a:ext cx="8137" cy="324860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EC0C9E14-9514-486B-8D8D-8D2294A80DE3}"/>
                    </a:ext>
                  </a:extLst>
                </p:cNvPr>
                <p:cNvSpPr/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EC0C9E14-9514-486B-8D8D-8D2294A80D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C9E2BE4-9DFA-481D-989A-A7F5FAF159F9}"/>
                    </a:ext>
                  </a:extLst>
                </p:cNvPr>
                <p:cNvSpPr/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C9E2BE4-9DFA-481D-989A-A7F5FAF159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  <a:blipFill>
                  <a:blip r:embed="rId7"/>
                  <a:stretch>
                    <a:fillRect l="-66000" t="-115854" r="-81000" b="-1609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024F566-C48A-4C2A-B442-4D2A3EBCE98E}"/>
              </a:ext>
            </a:extLst>
          </p:cNvPr>
          <p:cNvGrpSpPr/>
          <p:nvPr/>
        </p:nvGrpSpPr>
        <p:grpSpPr>
          <a:xfrm>
            <a:off x="5005507" y="4692760"/>
            <a:ext cx="1034472" cy="1008112"/>
            <a:chOff x="3101697" y="4773156"/>
            <a:chExt cx="1034472" cy="1008112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0493FAF-664C-49BC-8615-700D052271DF}"/>
                </a:ext>
              </a:extLst>
            </p:cNvPr>
            <p:cNvSpPr/>
            <p:nvPr/>
          </p:nvSpPr>
          <p:spPr bwMode="auto">
            <a:xfrm>
              <a:off x="3491880" y="5101215"/>
              <a:ext cx="467228" cy="43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AF823AD-B48E-43DA-A672-BF5258834A71}"/>
                </a:ext>
              </a:extLst>
            </p:cNvPr>
            <p:cNvCxnSpPr>
              <a:cxnSpLocks/>
              <a:stCxn id="69" idx="4"/>
            </p:cNvCxnSpPr>
            <p:nvPr/>
          </p:nvCxnSpPr>
          <p:spPr bwMode="auto">
            <a:xfrm flipH="1">
              <a:off x="3331334" y="5536462"/>
              <a:ext cx="39416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E5ED2E1E-31CB-48B4-8D20-55DAB3D1895E}"/>
                </a:ext>
              </a:extLst>
            </p:cNvPr>
            <p:cNvCxnSpPr>
              <a:cxnSpLocks/>
              <a:stCxn id="69" idx="4"/>
            </p:cNvCxnSpPr>
            <p:nvPr/>
          </p:nvCxnSpPr>
          <p:spPr bwMode="auto">
            <a:xfrm>
              <a:off x="3725494" y="5536462"/>
              <a:ext cx="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4150A50-0AF6-4D6D-93DB-AD65688A04ED}"/>
                </a:ext>
              </a:extLst>
            </p:cNvPr>
            <p:cNvCxnSpPr>
              <a:cxnSpLocks/>
              <a:stCxn id="69" idx="4"/>
            </p:cNvCxnSpPr>
            <p:nvPr/>
          </p:nvCxnSpPr>
          <p:spPr bwMode="auto">
            <a:xfrm>
              <a:off x="3725494" y="5536462"/>
              <a:ext cx="410675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73E3791-2D3D-4FEB-BEFE-9304614A552D}"/>
                </a:ext>
              </a:extLst>
            </p:cNvPr>
            <p:cNvCxnSpPr>
              <a:cxnSpLocks/>
              <a:endCxn id="69" idx="0"/>
            </p:cNvCxnSpPr>
            <p:nvPr/>
          </p:nvCxnSpPr>
          <p:spPr bwMode="auto">
            <a:xfrm>
              <a:off x="3717357" y="4776355"/>
              <a:ext cx="8137" cy="324860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68CB6A65-43A6-435D-89CC-458AAD45B162}"/>
                    </a:ext>
                  </a:extLst>
                </p:cNvPr>
                <p:cNvSpPr/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68CB6A65-43A6-435D-89CC-458AAD45B1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68B402DD-FEC1-49B9-A5AB-8D2FF5F82B7E}"/>
                    </a:ext>
                  </a:extLst>
                </p:cNvPr>
                <p:cNvSpPr/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68B402DD-FEC1-49B9-A5AB-8D2FF5F82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  <a:blipFill>
                  <a:blip r:embed="rId4"/>
                  <a:stretch>
                    <a:fillRect l="-66000" t="-115854" r="-81000" b="-1609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37A8C8-1CD5-43BF-880A-3683245618A3}"/>
              </a:ext>
            </a:extLst>
          </p:cNvPr>
          <p:cNvGrpSpPr/>
          <p:nvPr/>
        </p:nvGrpSpPr>
        <p:grpSpPr>
          <a:xfrm>
            <a:off x="6417624" y="4692760"/>
            <a:ext cx="1034472" cy="1008112"/>
            <a:chOff x="3101697" y="4773156"/>
            <a:chExt cx="1034472" cy="1008112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0578DB4-16FE-4E34-BBD2-3BC178429E57}"/>
                </a:ext>
              </a:extLst>
            </p:cNvPr>
            <p:cNvSpPr/>
            <p:nvPr/>
          </p:nvSpPr>
          <p:spPr bwMode="auto">
            <a:xfrm>
              <a:off x="3491880" y="5101215"/>
              <a:ext cx="467228" cy="43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0280B27-40BD-483D-8275-98C1F21E98D9}"/>
                </a:ext>
              </a:extLst>
            </p:cNvPr>
            <p:cNvCxnSpPr>
              <a:cxnSpLocks/>
              <a:stCxn id="77" idx="4"/>
            </p:cNvCxnSpPr>
            <p:nvPr/>
          </p:nvCxnSpPr>
          <p:spPr bwMode="auto">
            <a:xfrm flipH="1">
              <a:off x="3331334" y="5536462"/>
              <a:ext cx="39416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7888EC1C-D643-4425-AB82-3D447AB2A3AA}"/>
                </a:ext>
              </a:extLst>
            </p:cNvPr>
            <p:cNvCxnSpPr>
              <a:cxnSpLocks/>
              <a:stCxn id="77" idx="4"/>
            </p:cNvCxnSpPr>
            <p:nvPr/>
          </p:nvCxnSpPr>
          <p:spPr bwMode="auto">
            <a:xfrm>
              <a:off x="3725494" y="5536462"/>
              <a:ext cx="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3AADD4B-93F3-4936-B62D-6445D91C8181}"/>
                </a:ext>
              </a:extLst>
            </p:cNvPr>
            <p:cNvCxnSpPr>
              <a:cxnSpLocks/>
              <a:stCxn id="77" idx="4"/>
            </p:cNvCxnSpPr>
            <p:nvPr/>
          </p:nvCxnSpPr>
          <p:spPr bwMode="auto">
            <a:xfrm>
              <a:off x="3725494" y="5536462"/>
              <a:ext cx="410675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9EF5FE-CDB3-4C1C-BEBA-323AFA1E63C4}"/>
                </a:ext>
              </a:extLst>
            </p:cNvPr>
            <p:cNvCxnSpPr>
              <a:cxnSpLocks/>
              <a:endCxn id="77" idx="0"/>
            </p:cNvCxnSpPr>
            <p:nvPr/>
          </p:nvCxnSpPr>
          <p:spPr bwMode="auto">
            <a:xfrm>
              <a:off x="3717357" y="4776355"/>
              <a:ext cx="8137" cy="324860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6A97B0ED-FC5F-4D51-A293-FAE263F01E4A}"/>
                    </a:ext>
                  </a:extLst>
                </p:cNvPr>
                <p:cNvSpPr/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6A97B0ED-FC5F-4D51-A293-FAE263F01E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1431D71F-6447-47ED-B8F6-CCAAAB9EF7EE}"/>
                    </a:ext>
                  </a:extLst>
                </p:cNvPr>
                <p:cNvSpPr/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1431D71F-6447-47ED-B8F6-CCAAAB9EF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  <a:blipFill>
                  <a:blip r:embed="rId7"/>
                  <a:stretch>
                    <a:fillRect l="-66000" t="-115854" r="-81000" b="-1609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1DB1559-DAC8-4C46-AD13-AFD03A3A8ECB}"/>
              </a:ext>
            </a:extLst>
          </p:cNvPr>
          <p:cNvSpPr txBox="1"/>
          <p:nvPr/>
        </p:nvSpPr>
        <p:spPr>
          <a:xfrm>
            <a:off x="7693451" y="4996823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5" name="오른쪽 중괄호 84">
            <a:extLst>
              <a:ext uri="{FF2B5EF4-FFF2-40B4-BE49-F238E27FC236}">
                <a16:creationId xmlns:a16="http://schemas.microsoft.com/office/drawing/2014/main" id="{68A03F8C-CAED-4256-996F-A47DACCC0CF7}"/>
              </a:ext>
            </a:extLst>
          </p:cNvPr>
          <p:cNvSpPr/>
          <p:nvPr/>
        </p:nvSpPr>
        <p:spPr bwMode="auto">
          <a:xfrm rot="16200000" flipV="1">
            <a:off x="5756908" y="2444883"/>
            <a:ext cx="421487" cy="4167178"/>
          </a:xfrm>
          <a:prstGeom prst="rightBrace">
            <a:avLst>
              <a:gd name="adj1" fmla="val 48497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0CFBFE4-9198-4E35-B114-15A84937D120}"/>
              </a:ext>
            </a:extLst>
          </p:cNvPr>
          <p:cNvSpPr txBox="1"/>
          <p:nvPr/>
        </p:nvSpPr>
        <p:spPr>
          <a:xfrm>
            <a:off x="4059772" y="5789042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1</a:t>
            </a:r>
            <a:endParaRPr lang="ko-KR" altLang="en-US" sz="16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AE52D6C-CA0D-404E-A7FE-DF90A90A75F9}"/>
              </a:ext>
            </a:extLst>
          </p:cNvPr>
          <p:cNvSpPr txBox="1"/>
          <p:nvPr/>
        </p:nvSpPr>
        <p:spPr>
          <a:xfrm>
            <a:off x="5371009" y="5784125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2</a:t>
            </a:r>
            <a:endParaRPr lang="ko-KR" altLang="en-US" sz="16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F0F2DD9-0B92-4C29-8025-B5799DBEE625}"/>
              </a:ext>
            </a:extLst>
          </p:cNvPr>
          <p:cNvSpPr txBox="1"/>
          <p:nvPr/>
        </p:nvSpPr>
        <p:spPr>
          <a:xfrm>
            <a:off x="6824682" y="5784776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3</a:t>
            </a:r>
            <a:endParaRPr lang="ko-KR" altLang="en-US" sz="16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909070D-1CC9-4B0B-8B74-77235E609C94}"/>
              </a:ext>
            </a:extLst>
          </p:cNvPr>
          <p:cNvSpPr/>
          <p:nvPr/>
        </p:nvSpPr>
        <p:spPr bwMode="auto">
          <a:xfrm>
            <a:off x="5733207" y="3695920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EB05B50-E4AD-4E1D-BA3A-EA3FDCB1AA48}"/>
              </a:ext>
            </a:extLst>
          </p:cNvPr>
          <p:cNvCxnSpPr>
            <a:cxnSpLocks/>
            <a:stCxn id="89" idx="4"/>
            <a:endCxn id="85" idx="1"/>
          </p:cNvCxnSpPr>
          <p:nvPr/>
        </p:nvCxnSpPr>
        <p:spPr bwMode="auto">
          <a:xfrm>
            <a:off x="5966821" y="4131167"/>
            <a:ext cx="831" cy="186562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49C4AC1-7B79-415E-9BEC-3504DBA1B2BB}"/>
              </a:ext>
            </a:extLst>
          </p:cNvPr>
          <p:cNvCxnSpPr>
            <a:cxnSpLocks/>
            <a:stCxn id="89" idx="0"/>
          </p:cNvCxnSpPr>
          <p:nvPr/>
        </p:nvCxnSpPr>
        <p:spPr bwMode="auto">
          <a:xfrm flipV="1">
            <a:off x="5966821" y="3424428"/>
            <a:ext cx="0" cy="271492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A8BE181-48C5-4C87-A6AB-D3462679E515}"/>
                  </a:ext>
                </a:extLst>
              </p:cNvPr>
              <p:cNvSpPr/>
              <p:nvPr/>
            </p:nvSpPr>
            <p:spPr>
              <a:xfrm>
                <a:off x="5402379" y="3272624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A8BE181-48C5-4C87-A6AB-D3462679E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379" y="3272624"/>
                <a:ext cx="60728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6E014AE-E56C-4AE4-8464-3E2E26477224}"/>
                  </a:ext>
                </a:extLst>
              </p:cNvPr>
              <p:cNvSpPr/>
              <p:nvPr/>
            </p:nvSpPr>
            <p:spPr>
              <a:xfrm>
                <a:off x="5671317" y="3713488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6E014AE-E56C-4AE4-8464-3E2E26477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317" y="3713488"/>
                <a:ext cx="607282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BD8D325B-549C-4BE2-9647-0048DC4DB6C2}"/>
              </a:ext>
            </a:extLst>
          </p:cNvPr>
          <p:cNvSpPr txBox="1"/>
          <p:nvPr/>
        </p:nvSpPr>
        <p:spPr>
          <a:xfrm>
            <a:off x="6084840" y="4144625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Average of net’s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6123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71D7-9146-49ED-B2DC-E8A372C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97CCF-93CB-4805-9B00-A0366F20B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Testing</a:t>
            </a:r>
          </a:p>
          <a:p>
            <a:pPr lvl="1"/>
            <a:r>
              <a:rPr lang="en-US" altLang="ko-KR" dirty="0"/>
              <a:t>Use all the nodes without dropout</a:t>
            </a:r>
          </a:p>
          <a:p>
            <a:pPr lvl="1"/>
            <a:r>
              <a:rPr lang="en-US" altLang="ko-KR" dirty="0"/>
              <a:t>Instead, the connection weight is scaled by p</a:t>
            </a:r>
          </a:p>
          <a:p>
            <a:pPr lvl="2"/>
            <a:r>
              <a:rPr lang="en-US" altLang="ko-KR" dirty="0"/>
              <a:t>Why?</a:t>
            </a:r>
          </a:p>
          <a:p>
            <a:pPr marL="457200" lvl="1" indent="0">
              <a:buNone/>
            </a:pPr>
            <a:r>
              <a:rPr lang="en-US" altLang="ko-KR" dirty="0"/>
              <a:t>=&gt; Some kind of averaging all the different neural networks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62016-64E3-4DC3-8318-0618993AB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604BE7-46D2-4EB6-905B-6AE488652ACF}"/>
              </a:ext>
            </a:extLst>
          </p:cNvPr>
          <p:cNvSpPr txBox="1"/>
          <p:nvPr/>
        </p:nvSpPr>
        <p:spPr>
          <a:xfrm>
            <a:off x="3240956" y="561976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1</a:t>
            </a:r>
            <a:endParaRPr lang="ko-KR" altLang="en-US" sz="16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EA9082-1324-4AD3-9B2F-09D6615864D0}"/>
              </a:ext>
            </a:extLst>
          </p:cNvPr>
          <p:cNvSpPr txBox="1"/>
          <p:nvPr/>
        </p:nvSpPr>
        <p:spPr>
          <a:xfrm>
            <a:off x="4785737" y="5619761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2</a:t>
            </a:r>
            <a:endParaRPr lang="ko-KR" altLang="en-US" sz="16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A7FB4A3-EEA6-4B1C-A4A9-C617338296FD}"/>
              </a:ext>
            </a:extLst>
          </p:cNvPr>
          <p:cNvSpPr txBox="1"/>
          <p:nvPr/>
        </p:nvSpPr>
        <p:spPr>
          <a:xfrm>
            <a:off x="6239410" y="5620412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3</a:t>
            </a:r>
            <a:endParaRPr lang="ko-KR" altLang="en-US" sz="16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2556720-2C5C-4130-BD82-244BEF5C2E9C}"/>
              </a:ext>
            </a:extLst>
          </p:cNvPr>
          <p:cNvSpPr txBox="1"/>
          <p:nvPr/>
        </p:nvSpPr>
        <p:spPr>
          <a:xfrm>
            <a:off x="6588224" y="4675081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50ED6D27-0560-413F-9CDB-DA94E84BF952}"/>
              </a:ext>
            </a:extLst>
          </p:cNvPr>
          <p:cNvSpPr txBox="1"/>
          <p:nvPr/>
        </p:nvSpPr>
        <p:spPr>
          <a:xfrm>
            <a:off x="1042877" y="5561932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Original</a:t>
            </a:r>
            <a:br>
              <a:rPr lang="en-US" altLang="ko-KR" sz="1600" dirty="0"/>
            </a:br>
            <a:r>
              <a:rPr lang="en-US" altLang="ko-KR" sz="1600" dirty="0"/>
              <a:t>network</a:t>
            </a:r>
            <a:endParaRPr lang="ko-KR" altLang="en-US" sz="1600" dirty="0"/>
          </a:p>
        </p:txBody>
      </p: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241D543E-0228-4F22-9C13-809DBDF8F9B4}"/>
              </a:ext>
            </a:extLst>
          </p:cNvPr>
          <p:cNvSpPr/>
          <p:nvPr/>
        </p:nvSpPr>
        <p:spPr bwMode="auto">
          <a:xfrm rot="16200000" flipV="1">
            <a:off x="5205810" y="1167430"/>
            <a:ext cx="421487" cy="5329756"/>
          </a:xfrm>
          <a:prstGeom prst="rightBrace">
            <a:avLst>
              <a:gd name="adj1" fmla="val 48497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83DD38-95AA-437B-95B7-E244194B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84" y="3932846"/>
            <a:ext cx="6372200" cy="1663104"/>
          </a:xfrm>
          <a:prstGeom prst="rect">
            <a:avLst/>
          </a:prstGeom>
        </p:spPr>
      </p:pic>
      <p:sp>
        <p:nvSpPr>
          <p:cNvPr id="475" name="TextBox 474">
            <a:extLst>
              <a:ext uri="{FF2B5EF4-FFF2-40B4-BE49-F238E27FC236}">
                <a16:creationId xmlns:a16="http://schemas.microsoft.com/office/drawing/2014/main" id="{7D57E54E-6C13-4AF3-99A1-83FEA3A7A08A}"/>
              </a:ext>
            </a:extLst>
          </p:cNvPr>
          <p:cNvSpPr txBox="1"/>
          <p:nvPr/>
        </p:nvSpPr>
        <p:spPr>
          <a:xfrm>
            <a:off x="7594389" y="4764398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…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86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Vanishing &amp; Exploding</a:t>
            </a:r>
            <a:endParaRPr lang="ko-KR" altLang="en-US" dirty="0"/>
          </a:p>
        </p:txBody>
      </p:sp>
      <p:sp>
        <p:nvSpPr>
          <p:cNvPr id="22533" name="내용 개체 틀 2"/>
          <p:cNvSpPr>
            <a:spLocks noGrp="1"/>
          </p:cNvSpPr>
          <p:nvPr>
            <p:ph idx="1"/>
          </p:nvPr>
        </p:nvSpPr>
        <p:spPr>
          <a:xfrm>
            <a:off x="690563" y="1287463"/>
            <a:ext cx="7772400" cy="4827587"/>
          </a:xfrm>
        </p:spPr>
        <p:txBody>
          <a:bodyPr/>
          <a:lstStyle/>
          <a:p>
            <a:r>
              <a:rPr lang="en-US" altLang="ko-KR" dirty="0"/>
              <a:t>Gradient is easy to vanish or explode</a:t>
            </a:r>
          </a:p>
          <a:p>
            <a:pPr lvl="1"/>
            <a:r>
              <a:rPr lang="en-US" altLang="ko-KR" dirty="0"/>
              <a:t>To many terms are multiplied.</a:t>
            </a:r>
          </a:p>
          <a:p>
            <a:pPr lvl="1"/>
            <a:r>
              <a:rPr lang="en-US" altLang="ko-KR" dirty="0"/>
              <a:t>If some are small numbers, gradient becomes very small.</a:t>
            </a:r>
          </a:p>
          <a:p>
            <a:pPr lvl="1"/>
            <a:r>
              <a:rPr lang="en-US" altLang="ko-KR" dirty="0"/>
              <a:t>If some are large numbers, gradient becomes very large.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253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3744912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3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403868"/>
              </p:ext>
            </p:extLst>
          </p:nvPr>
        </p:nvGraphicFramePr>
        <p:xfrm>
          <a:off x="4701233" y="4485109"/>
          <a:ext cx="2335448" cy="534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수식" r:id="rId4" imgW="1943100" imgH="444500" progId="Equation.3">
                  <p:embed/>
                </p:oleObj>
              </mc:Choice>
              <mc:Fallback>
                <p:oleObj name="수식" r:id="rId4" imgW="1943100" imgH="444500" progId="Equation.3">
                  <p:embed/>
                  <p:pic>
                    <p:nvPicPr>
                      <p:cNvPr id="2253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1233" y="4485109"/>
                        <a:ext cx="2335448" cy="5340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140113"/>
              </p:ext>
            </p:extLst>
          </p:nvPr>
        </p:nvGraphicFramePr>
        <p:xfrm>
          <a:off x="4023962" y="4998937"/>
          <a:ext cx="3212830" cy="505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수식" r:id="rId6" imgW="2921000" imgH="457200" progId="Equation.3">
                  <p:embed/>
                </p:oleObj>
              </mc:Choice>
              <mc:Fallback>
                <p:oleObj name="수식" r:id="rId6" imgW="2921000" imgH="457200" progId="Equation.3">
                  <p:embed/>
                  <p:pic>
                    <p:nvPicPr>
                      <p:cNvPr id="22537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3962" y="4998937"/>
                        <a:ext cx="3212830" cy="5058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539" name="직선 화살표 연결선 12"/>
          <p:cNvCxnSpPr>
            <a:cxnSpLocks noChangeShapeType="1"/>
          </p:cNvCxnSpPr>
          <p:nvPr/>
        </p:nvCxnSpPr>
        <p:spPr bwMode="auto">
          <a:xfrm flipV="1">
            <a:off x="4644505" y="4437114"/>
            <a:ext cx="0" cy="35946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0" name="직선 화살표 연결선 13"/>
          <p:cNvCxnSpPr>
            <a:cxnSpLocks noChangeShapeType="1"/>
          </p:cNvCxnSpPr>
          <p:nvPr/>
        </p:nvCxnSpPr>
        <p:spPr bwMode="auto">
          <a:xfrm flipV="1">
            <a:off x="3923781" y="4437112"/>
            <a:ext cx="0" cy="84050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1" name="직선 화살표 연결선 15"/>
          <p:cNvCxnSpPr>
            <a:cxnSpLocks noChangeShapeType="1"/>
          </p:cNvCxnSpPr>
          <p:nvPr/>
        </p:nvCxnSpPr>
        <p:spPr bwMode="auto">
          <a:xfrm flipV="1">
            <a:off x="3108499" y="4470304"/>
            <a:ext cx="0" cy="139997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212841-B676-4A5F-AEA7-5139952FF323}"/>
                  </a:ext>
                </a:extLst>
              </p:cNvPr>
              <p:cNvSpPr txBox="1"/>
              <p:nvPr/>
            </p:nvSpPr>
            <p:spPr>
              <a:xfrm>
                <a:off x="3167153" y="5523480"/>
                <a:ext cx="5494389" cy="594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𝑛𝑘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𝑘𝑗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𝑛𝑗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𝑛𝑗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212841-B676-4A5F-AEA7-5139952F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153" y="5523480"/>
                <a:ext cx="5494389" cy="594522"/>
              </a:xfrm>
              <a:prstGeom prst="rect">
                <a:avLst/>
              </a:prstGeom>
              <a:blipFill>
                <a:blip r:embed="rId8"/>
                <a:stretch>
                  <a:fillRect l="-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531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934C-CD7C-455C-B9A8-BE9D6E59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87226-A187-4E96-A538-9B67366B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</a:p>
          <a:p>
            <a:pPr lvl="1"/>
            <a:r>
              <a:rPr lang="en-US" altLang="ko-KR" dirty="0"/>
              <a:t>SVHN – Street View House Numbers</a:t>
            </a:r>
          </a:p>
          <a:p>
            <a:pPr lvl="2"/>
            <a:r>
              <a:rPr lang="en-US" altLang="ko-KR" dirty="0"/>
              <a:t>Dropout is applied also to convolutional layers.</a:t>
            </a:r>
          </a:p>
          <a:p>
            <a:pPr lvl="2"/>
            <a:r>
              <a:rPr lang="en-US" altLang="ko-KR" dirty="0"/>
              <a:t>All hidden units are </a:t>
            </a:r>
            <a:r>
              <a:rPr lang="en-US" altLang="ko-KR" dirty="0" err="1"/>
              <a:t>ReLUs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40C6CB-4D9E-4F36-90A8-A3A126129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5" name="תמונה 2">
            <a:extLst>
              <a:ext uri="{FF2B5EF4-FFF2-40B4-BE49-F238E27FC236}">
                <a16:creationId xmlns:a16="http://schemas.microsoft.com/office/drawing/2014/main" id="{4289B186-E869-4BD1-8E81-043824FC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17" y="3212976"/>
            <a:ext cx="5486831" cy="27835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2" descr="Image result for street view house numbers">
            <a:extLst>
              <a:ext uri="{FF2B5EF4-FFF2-40B4-BE49-F238E27FC236}">
                <a16:creationId xmlns:a16="http://schemas.microsoft.com/office/drawing/2014/main" id="{0385DB70-0BE0-4341-B4E7-A944647A6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65" y="2691472"/>
            <a:ext cx="2213966" cy="1475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332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E4440-24EC-4021-841A-1B35C6F3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B8676-E8B4-4636-BB1F-B422A9A3E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</a:p>
          <a:p>
            <a:pPr lvl="1"/>
            <a:r>
              <a:rPr lang="en-US" altLang="ko-KR" dirty="0"/>
              <a:t>CIFAR-10 and CIFAR-100:</a:t>
            </a:r>
          </a:p>
          <a:p>
            <a:pPr lvl="1"/>
            <a:r>
              <a:rPr lang="en-US" altLang="ko-KR" dirty="0"/>
              <a:t>Images drawn from 10 and 100 </a:t>
            </a:r>
            <a:br>
              <a:rPr lang="en-US" altLang="ko-KR" dirty="0"/>
            </a:br>
            <a:r>
              <a:rPr lang="en-US" altLang="ko-KR" dirty="0"/>
              <a:t>categories respectively.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6E7098-A54B-4434-A043-AD7BBA4098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pic>
        <p:nvPicPr>
          <p:cNvPr id="5" name="Picture 2" descr="Image result for cifar">
            <a:extLst>
              <a:ext uri="{FF2B5EF4-FFF2-40B4-BE49-F238E27FC236}">
                <a16:creationId xmlns:a16="http://schemas.microsoft.com/office/drawing/2014/main" id="{50298AB1-B65F-4273-BF6B-F1ACD4F6E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356" y="1639616"/>
            <a:ext cx="2850870" cy="11413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3">
            <a:extLst>
              <a:ext uri="{FF2B5EF4-FFF2-40B4-BE49-F238E27FC236}">
                <a16:creationId xmlns:a16="http://schemas.microsoft.com/office/drawing/2014/main" id="{A031C4A1-ECF7-48E9-9543-3F597C2D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09" y="3519082"/>
            <a:ext cx="8316818" cy="207050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02799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18B01-603D-4A68-AC36-4216B8DE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41F25-6F79-4B37-8425-55D337E52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68413"/>
            <a:ext cx="7772400" cy="4827587"/>
          </a:xfrm>
        </p:spPr>
        <p:txBody>
          <a:bodyPr/>
          <a:lstStyle/>
          <a:p>
            <a:r>
              <a:rPr lang="en-US" altLang="ko-KR" dirty="0"/>
              <a:t>The effect of dropout on learned features:</a:t>
            </a:r>
          </a:p>
          <a:p>
            <a:pPr lvl="1"/>
            <a:r>
              <a:rPr lang="en-US" altLang="ko-KR" dirty="0"/>
              <a:t>Without dropout, units tend to compensate for mistakes of other units.</a:t>
            </a:r>
          </a:p>
          <a:p>
            <a:pPr lvl="1"/>
            <a:r>
              <a:rPr lang="en-US" altLang="ko-KR" dirty="0"/>
              <a:t>This leads to overfitting, since these co-adaptations do not generalize to unseen data.</a:t>
            </a:r>
          </a:p>
          <a:p>
            <a:pPr lvl="1"/>
            <a:r>
              <a:rPr lang="en-US" altLang="ko-KR" dirty="0"/>
              <a:t>Dropout prevents co-adaptations by making the presence of other hidden units unreliable.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DA0C9C-30BD-4792-8091-4EDEA02F1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5" name="תמונה 2">
            <a:extLst>
              <a:ext uri="{FF2B5EF4-FFF2-40B4-BE49-F238E27FC236}">
                <a16:creationId xmlns:a16="http://schemas.microsoft.com/office/drawing/2014/main" id="{EAC943AB-D269-4BE0-8EEB-B9F5252F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060523"/>
            <a:ext cx="4176464" cy="203547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1C50F8-C785-4DB0-A7AE-9B6BCFFAEA15}"/>
              </a:ext>
            </a:extLst>
          </p:cNvPr>
          <p:cNvSpPr txBox="1"/>
          <p:nvPr/>
        </p:nvSpPr>
        <p:spPr>
          <a:xfrm>
            <a:off x="3211428" y="3725857"/>
            <a:ext cx="3542958" cy="3231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5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MNIST, one hidden layer, 256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ReLUs</a:t>
            </a:r>
            <a:endParaRPr lang="he-IL" sz="15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F0B05-D656-4681-909F-20E8EC4248E9}"/>
              </a:ext>
            </a:extLst>
          </p:cNvPr>
          <p:cNvSpPr txBox="1"/>
          <p:nvPr/>
        </p:nvSpPr>
        <p:spPr>
          <a:xfrm>
            <a:off x="1249328" y="4739707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No Dropout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9D2A2-26B8-4253-9FE5-E812BDF08AB9}"/>
              </a:ext>
            </a:extLst>
          </p:cNvPr>
          <p:cNvSpPr txBox="1"/>
          <p:nvPr/>
        </p:nvSpPr>
        <p:spPr>
          <a:xfrm>
            <a:off x="7057863" y="4733523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Dropout </a:t>
            </a:r>
            <a:r>
              <a:rPr lang="en-US" altLang="ko-KR" sz="1600" i="1" dirty="0"/>
              <a:t>p</a:t>
            </a:r>
            <a:r>
              <a:rPr lang="en-US" altLang="ko-KR" sz="1600" dirty="0"/>
              <a:t>=0.5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3234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A03B8-9BCC-4BC2-8810-88B7132A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4C71D9-99CC-4746-94F7-541DD23D5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effect of the dropout rate </a:t>
            </a:r>
            <a:r>
              <a:rPr lang="ko-KR" altLang="en-US" dirty="0"/>
              <a:t>𝑝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An architecture of 784-2048-2048-2048-10 is used on the MNIST dataset. </a:t>
            </a:r>
          </a:p>
          <a:p>
            <a:pPr lvl="1"/>
            <a:r>
              <a:rPr lang="en-US" altLang="ko-KR" dirty="0"/>
              <a:t>The dropout rate </a:t>
            </a:r>
            <a:r>
              <a:rPr lang="ko-KR" altLang="en-US" dirty="0"/>
              <a:t>𝑝 </a:t>
            </a:r>
            <a:r>
              <a:rPr lang="en-US" altLang="ko-KR" dirty="0"/>
              <a:t>is changed from small numbers (most units are dropped out) to 1.0 (no dropout).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BB0AA-4C45-4F33-BE6D-822581C07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pic>
        <p:nvPicPr>
          <p:cNvPr id="10" name="תמונה 3">
            <a:extLst>
              <a:ext uri="{FF2B5EF4-FFF2-40B4-BE49-F238E27FC236}">
                <a16:creationId xmlns:a16="http://schemas.microsoft.com/office/drawing/2014/main" id="{EBCD8B64-5C62-4E11-95DC-5A57F04B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18" y="3212976"/>
            <a:ext cx="4024763" cy="29633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אליפסה 5">
            <a:extLst>
              <a:ext uri="{FF2B5EF4-FFF2-40B4-BE49-F238E27FC236}">
                <a16:creationId xmlns:a16="http://schemas.microsoft.com/office/drawing/2014/main" id="{A823672E-93F9-493B-B1B1-613A6E749440}"/>
              </a:ext>
            </a:extLst>
          </p:cNvPr>
          <p:cNvSpPr/>
          <p:nvPr/>
        </p:nvSpPr>
        <p:spPr>
          <a:xfrm>
            <a:off x="5923213" y="4278779"/>
            <a:ext cx="894142" cy="177359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500"/>
          </a:p>
        </p:txBody>
      </p:sp>
      <p:sp>
        <p:nvSpPr>
          <p:cNvPr id="12" name="אליפסה 15">
            <a:extLst>
              <a:ext uri="{FF2B5EF4-FFF2-40B4-BE49-F238E27FC236}">
                <a16:creationId xmlns:a16="http://schemas.microsoft.com/office/drawing/2014/main" id="{12046380-A71B-481E-8C2F-3FAF8FF5D038}"/>
              </a:ext>
            </a:extLst>
          </p:cNvPr>
          <p:cNvSpPr/>
          <p:nvPr/>
        </p:nvSpPr>
        <p:spPr>
          <a:xfrm>
            <a:off x="3030353" y="3341847"/>
            <a:ext cx="989073" cy="283450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58A01-A90E-4FC6-AFE3-AF4395B88BB4}"/>
              </a:ext>
            </a:extLst>
          </p:cNvPr>
          <p:cNvSpPr txBox="1"/>
          <p:nvPr/>
        </p:nvSpPr>
        <p:spPr>
          <a:xfrm>
            <a:off x="7218552" y="4466713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No Dropout</a:t>
            </a:r>
          </a:p>
          <a:p>
            <a:r>
              <a:rPr lang="en-US" altLang="ko-KR" sz="1600" dirty="0"/>
              <a:t>-&gt;Overfitting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EEF78-DF9E-4D6D-BD7D-D8D8B3711E69}"/>
              </a:ext>
            </a:extLst>
          </p:cNvPr>
          <p:cNvSpPr txBox="1"/>
          <p:nvPr/>
        </p:nvSpPr>
        <p:spPr>
          <a:xfrm>
            <a:off x="700315" y="4278779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Dropout with</a:t>
            </a:r>
            <a:br>
              <a:rPr lang="en-US" altLang="ko-KR" sz="1600" dirty="0"/>
            </a:br>
            <a:r>
              <a:rPr lang="en-US" altLang="ko-KR" sz="1600" dirty="0"/>
              <a:t>high probability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4998372-4D9A-441F-9FB0-26B34C09B7FD}"/>
              </a:ext>
            </a:extLst>
          </p:cNvPr>
          <p:cNvCxnSpPr>
            <a:stCxn id="20" idx="2"/>
          </p:cNvCxnSpPr>
          <p:nvPr/>
        </p:nvCxnSpPr>
        <p:spPr bwMode="auto">
          <a:xfrm>
            <a:off x="1545258" y="4863554"/>
            <a:ext cx="1485095" cy="54346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C80A59D-AA7A-4626-9783-C6C50A50719F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6817355" y="5051488"/>
            <a:ext cx="1126716" cy="355532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21785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C69DE-8EE2-48FF-AD06-3F7A3E3A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EEE18-7676-480F-A173-B654196DD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effect of data set size:</a:t>
            </a:r>
          </a:p>
          <a:p>
            <a:pPr lvl="1"/>
            <a:r>
              <a:rPr lang="en-US" altLang="ko-KR" dirty="0"/>
              <a:t>An architecture of 784-1024-1024-2048-10 is used on the MNIST dataset.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15A5D-9F89-4287-8CFA-2D96BC9040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5" name="תמונה 2">
            <a:extLst>
              <a:ext uri="{FF2B5EF4-FFF2-40B4-BE49-F238E27FC236}">
                <a16:creationId xmlns:a16="http://schemas.microsoft.com/office/drawing/2014/main" id="{967B6B42-162A-48C0-A407-010F7798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12" y="2564904"/>
            <a:ext cx="4617257" cy="347428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אליפסה 5">
            <a:extLst>
              <a:ext uri="{FF2B5EF4-FFF2-40B4-BE49-F238E27FC236}">
                <a16:creationId xmlns:a16="http://schemas.microsoft.com/office/drawing/2014/main" id="{D8AEDF03-0C82-4512-B357-287200B14E51}"/>
              </a:ext>
            </a:extLst>
          </p:cNvPr>
          <p:cNvSpPr/>
          <p:nvPr/>
        </p:nvSpPr>
        <p:spPr>
          <a:xfrm>
            <a:off x="6142974" y="4898513"/>
            <a:ext cx="674804" cy="95417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500"/>
          </a:p>
        </p:txBody>
      </p:sp>
      <p:sp>
        <p:nvSpPr>
          <p:cNvPr id="11" name="אליפסה 15">
            <a:extLst>
              <a:ext uri="{FF2B5EF4-FFF2-40B4-BE49-F238E27FC236}">
                <a16:creationId xmlns:a16="http://schemas.microsoft.com/office/drawing/2014/main" id="{E27F4AF6-226A-42D4-8E49-939048E2CB6B}"/>
              </a:ext>
            </a:extLst>
          </p:cNvPr>
          <p:cNvSpPr/>
          <p:nvPr/>
        </p:nvSpPr>
        <p:spPr>
          <a:xfrm>
            <a:off x="2970522" y="2788595"/>
            <a:ext cx="740792" cy="283450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500"/>
          </a:p>
        </p:txBody>
      </p:sp>
      <p:sp>
        <p:nvSpPr>
          <p:cNvPr id="12" name="אליפסה 16">
            <a:extLst>
              <a:ext uri="{FF2B5EF4-FFF2-40B4-BE49-F238E27FC236}">
                <a16:creationId xmlns:a16="http://schemas.microsoft.com/office/drawing/2014/main" id="{E79BEF54-2074-496E-9F6F-41A682FEE6FC}"/>
              </a:ext>
            </a:extLst>
          </p:cNvPr>
          <p:cNvSpPr/>
          <p:nvPr/>
        </p:nvSpPr>
        <p:spPr>
          <a:xfrm>
            <a:off x="4729167" y="4581459"/>
            <a:ext cx="1096292" cy="1196107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4B9802-4C9F-4727-B973-84ECBFFABE6C}"/>
              </a:ext>
            </a:extLst>
          </p:cNvPr>
          <p:cNvSpPr txBox="1"/>
          <p:nvPr/>
        </p:nvSpPr>
        <p:spPr>
          <a:xfrm>
            <a:off x="251520" y="2855258"/>
            <a:ext cx="2285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Extremely small data set</a:t>
            </a:r>
          </a:p>
          <a:p>
            <a:r>
              <a:rPr lang="en-US" altLang="ko-KR" sz="1200" dirty="0"/>
              <a:t>- Dropout does not improve error rate, and even makes it worse.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0AC8C1-1E22-4C82-8458-C194798549D7}"/>
              </a:ext>
            </a:extLst>
          </p:cNvPr>
          <p:cNvSpPr txBox="1"/>
          <p:nvPr/>
        </p:nvSpPr>
        <p:spPr>
          <a:xfrm>
            <a:off x="386557" y="5013176"/>
            <a:ext cx="23823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Average to large data set</a:t>
            </a:r>
          </a:p>
          <a:p>
            <a:r>
              <a:rPr lang="en-US" altLang="ko-KR" sz="1200" dirty="0"/>
              <a:t>- Dropout improves error rate.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2FC325-F0FF-46EC-B35A-517BA418566F}"/>
              </a:ext>
            </a:extLst>
          </p:cNvPr>
          <p:cNvSpPr/>
          <p:nvPr/>
        </p:nvSpPr>
        <p:spPr>
          <a:xfrm>
            <a:off x="7354383" y="3594158"/>
            <a:ext cx="169421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Huge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set</a:t>
            </a:r>
            <a:endParaRPr lang="ko-KR" altLang="en-US" sz="1400" dirty="0"/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Dropout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barely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improves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error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rate</a:t>
            </a:r>
            <a:r>
              <a:rPr lang="ko-KR" altLang="en-US" sz="1200" dirty="0"/>
              <a:t>. The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big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enough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so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overfitting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not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issue</a:t>
            </a:r>
            <a:r>
              <a:rPr lang="ko-KR" altLang="en-US" sz="1200" dirty="0"/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29CBBA-AC4F-40D4-9C1A-7AE768D34778}"/>
              </a:ext>
            </a:extLst>
          </p:cNvPr>
          <p:cNvCxnSpPr>
            <a:stCxn id="21" idx="1"/>
            <a:endCxn id="10" idx="7"/>
          </p:cNvCxnSpPr>
          <p:nvPr/>
        </p:nvCxnSpPr>
        <p:spPr bwMode="auto">
          <a:xfrm flipH="1">
            <a:off x="6718955" y="4302044"/>
            <a:ext cx="635428" cy="736204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D742FF3-565D-4AFF-A5C8-660585B29281}"/>
              </a:ext>
            </a:extLst>
          </p:cNvPr>
          <p:cNvCxnSpPr>
            <a:cxnSpLocks/>
            <a:stCxn id="19" idx="2"/>
            <a:endCxn id="11" idx="2"/>
          </p:cNvCxnSpPr>
          <p:nvPr/>
        </p:nvCxnSpPr>
        <p:spPr bwMode="auto">
          <a:xfrm>
            <a:off x="1394438" y="3717032"/>
            <a:ext cx="1576084" cy="48881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AF4F92D-F080-4B6F-89BE-DF5F6CB647F1}"/>
              </a:ext>
            </a:extLst>
          </p:cNvPr>
          <p:cNvCxnSpPr>
            <a:cxnSpLocks/>
            <a:stCxn id="20" idx="3"/>
            <a:endCxn id="12" idx="3"/>
          </p:cNvCxnSpPr>
          <p:nvPr/>
        </p:nvCxnSpPr>
        <p:spPr bwMode="auto">
          <a:xfrm>
            <a:off x="2768940" y="5259398"/>
            <a:ext cx="2120775" cy="343002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011317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30B62-C887-40B2-A679-16D10EAE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2C570-4F46-42C4-B1BE-362FA8B1F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Limiting the growth of the weights in the network.</a:t>
            </a:r>
          </a:p>
          <a:p>
            <a:pPr lvl="1"/>
            <a:r>
              <a:rPr lang="en-US" altLang="ko-KR" dirty="0"/>
              <a:t>A term is added to the original loss function, penalizing large weights: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 network architecture of 784-1024-1024-2048-10 is used on the MNIST data set, with different regularizations.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6BA7A6-08E6-4893-9137-262BD03A6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57E94C2-6E03-4F91-91E6-AADA760B8FB4}"/>
                  </a:ext>
                </a:extLst>
              </p:cNvPr>
              <p:cNvSpPr/>
              <p:nvPr/>
            </p:nvSpPr>
            <p:spPr>
              <a:xfrm>
                <a:off x="2627784" y="2636912"/>
                <a:ext cx="3666901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57E94C2-6E03-4F91-91E6-AADA760B8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2636912"/>
                <a:ext cx="3666901" cy="668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2">
            <a:extLst>
              <a:ext uri="{FF2B5EF4-FFF2-40B4-BE49-F238E27FC236}">
                <a16:creationId xmlns:a16="http://schemas.microsoft.com/office/drawing/2014/main" id="{7FDEB9FE-A047-47BD-BA9D-8DF6C0A8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221088"/>
            <a:ext cx="6114354" cy="177725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156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54FBF-FC45-46C9-ADB5-C8F95138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827007-A2F7-432E-90D2-73523444C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Dropout has more advantages over weight decay (</a:t>
            </a:r>
            <a:r>
              <a:rPr lang="en-US" altLang="ko-KR" dirty="0" err="1"/>
              <a:t>Helmblod</a:t>
            </a:r>
            <a:r>
              <a:rPr lang="en-US" altLang="ko-KR" dirty="0"/>
              <a:t> et al., 2016):</a:t>
            </a:r>
          </a:p>
          <a:p>
            <a:pPr lvl="1"/>
            <a:r>
              <a:rPr lang="en-US" altLang="ko-KR" dirty="0"/>
              <a:t>Dropout is scale-free: dropout does not penalize the use of large weights when needed.</a:t>
            </a:r>
          </a:p>
          <a:p>
            <a:pPr lvl="1"/>
            <a:r>
              <a:rPr lang="en-US" altLang="ko-KR" dirty="0"/>
              <a:t>Dropout is invariant to parameter scaling: dropout is unaffected if weights in a certain layer are scaled up by a constant </a:t>
            </a:r>
            <a:r>
              <a:rPr lang="ko-KR" altLang="en-US" dirty="0"/>
              <a:t>𝑐</a:t>
            </a:r>
            <a:r>
              <a:rPr lang="en-US" altLang="ko-KR" dirty="0"/>
              <a:t>, and the weights in another layer are scaled down by a constant </a:t>
            </a:r>
            <a:r>
              <a:rPr lang="ko-KR" altLang="en-US" dirty="0"/>
              <a:t>𝑐</a:t>
            </a:r>
            <a:r>
              <a:rPr lang="en-US" altLang="ko-KR" dirty="0"/>
              <a:t>. This implies that dropout does not have an isolated local minima.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239A94-6835-4FF8-BB87-057B8927F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8315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E3886-4709-4D70-B9B6-DB831D40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F0C20B-90D2-48D9-8FB3-957B2FAB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</a:p>
          <a:p>
            <a:pPr lvl="1"/>
            <a:r>
              <a:rPr lang="en-US" altLang="ko-KR" dirty="0"/>
              <a:t>Dropout is a very good and fast regularization method.</a:t>
            </a:r>
          </a:p>
          <a:p>
            <a:pPr lvl="1"/>
            <a:r>
              <a:rPr lang="en-US" altLang="ko-KR" dirty="0"/>
              <a:t>Dropout is a bit slow to train (2-3 times slower than without dropout).</a:t>
            </a:r>
          </a:p>
          <a:p>
            <a:pPr lvl="1"/>
            <a:r>
              <a:rPr lang="en-US" altLang="ko-KR" dirty="0"/>
              <a:t>If the amount of data is average-large – dropout excels. When data is big enough, dropout does not help much.</a:t>
            </a:r>
          </a:p>
          <a:p>
            <a:pPr lvl="1"/>
            <a:r>
              <a:rPr lang="en-US" altLang="ko-KR" dirty="0"/>
              <a:t>Dropout achieves better results than former used regularization methods (Weight Decay).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5D736-8FCD-4F51-A6A0-9AB5887C7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9424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281C18-6948-4D81-B21A-39EE4AB17F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8DCDFE0-D4B0-4DF4-ABB6-9874FD1C4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EFD1C-3883-47D7-BDEF-416B8B67F8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0222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E1F87-B702-4925-8E75-F09867B30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972F76-9346-4A2F-A410-E6190281D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Covariate Shift</a:t>
            </a:r>
          </a:p>
          <a:p>
            <a:pPr lvl="1"/>
            <a:r>
              <a:rPr lang="en-US" altLang="ko-KR" dirty="0"/>
              <a:t>A change in the distribution of a function’s domain.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Can your model work properly?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7BF6E-D5B6-446C-936F-7CAB54533E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DE6B4C-64CB-48F7-A117-DF7B84668F71}"/>
              </a:ext>
            </a:extLst>
          </p:cNvPr>
          <p:cNvCxnSpPr/>
          <p:nvPr/>
        </p:nvCxnSpPr>
        <p:spPr bwMode="auto">
          <a:xfrm>
            <a:off x="2544716" y="4610288"/>
            <a:ext cx="2304256" cy="0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1FA26BD-DD16-4287-BB79-35E4F2F18252}"/>
              </a:ext>
            </a:extLst>
          </p:cNvPr>
          <p:cNvCxnSpPr>
            <a:cxnSpLocks/>
          </p:cNvCxnSpPr>
          <p:nvPr/>
        </p:nvCxnSpPr>
        <p:spPr bwMode="auto">
          <a:xfrm flipV="1">
            <a:off x="2544716" y="2666072"/>
            <a:ext cx="0" cy="194421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AE5A01C-CDBC-4A75-9189-C5DC1DBCA46F}"/>
              </a:ext>
            </a:extLst>
          </p:cNvPr>
          <p:cNvSpPr/>
          <p:nvPr/>
        </p:nvSpPr>
        <p:spPr bwMode="auto">
          <a:xfrm>
            <a:off x="2795789" y="3281312"/>
            <a:ext cx="1895912" cy="973123"/>
          </a:xfrm>
          <a:custGeom>
            <a:avLst/>
            <a:gdLst>
              <a:gd name="connsiteX0" fmla="*/ 0 w 1895912"/>
              <a:gd name="connsiteY0" fmla="*/ 973123 h 973123"/>
              <a:gd name="connsiteX1" fmla="*/ 234892 w 1895912"/>
              <a:gd name="connsiteY1" fmla="*/ 293615 h 973123"/>
              <a:gd name="connsiteX2" fmla="*/ 998290 w 1895912"/>
              <a:gd name="connsiteY2" fmla="*/ 570451 h 973123"/>
              <a:gd name="connsiteX3" fmla="*/ 1400961 w 1895912"/>
              <a:gd name="connsiteY3" fmla="*/ 209725 h 973123"/>
              <a:gd name="connsiteX4" fmla="*/ 1895912 w 1895912"/>
              <a:gd name="connsiteY4" fmla="*/ 0 h 97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5912" h="973123">
                <a:moveTo>
                  <a:pt x="0" y="973123"/>
                </a:moveTo>
                <a:cubicBezTo>
                  <a:pt x="34255" y="666925"/>
                  <a:pt x="68510" y="360727"/>
                  <a:pt x="234892" y="293615"/>
                </a:cubicBezTo>
                <a:cubicBezTo>
                  <a:pt x="401274" y="226503"/>
                  <a:pt x="803945" y="584433"/>
                  <a:pt x="998290" y="570451"/>
                </a:cubicBezTo>
                <a:cubicBezTo>
                  <a:pt x="1192635" y="556469"/>
                  <a:pt x="1251357" y="304800"/>
                  <a:pt x="1400961" y="209725"/>
                </a:cubicBezTo>
                <a:cubicBezTo>
                  <a:pt x="1550565" y="114650"/>
                  <a:pt x="1723238" y="57325"/>
                  <a:pt x="1895912" y="0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B73CD-5B0D-4434-A882-C10A315A218E}"/>
              </a:ext>
            </a:extLst>
          </p:cNvPr>
          <p:cNvSpPr txBox="1"/>
          <p:nvPr/>
        </p:nvSpPr>
        <p:spPr>
          <a:xfrm>
            <a:off x="4836374" y="4466272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39153-F4D6-4372-99A1-C957EAFEED0A}"/>
              </a:ext>
            </a:extLst>
          </p:cNvPr>
          <p:cNvSpPr txBox="1"/>
          <p:nvPr/>
        </p:nvSpPr>
        <p:spPr>
          <a:xfrm>
            <a:off x="2193679" y="2466017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7A2550-2439-4AFD-B7C5-596894BB16D4}"/>
              </a:ext>
            </a:extLst>
          </p:cNvPr>
          <p:cNvSpPr txBox="1"/>
          <p:nvPr/>
        </p:nvSpPr>
        <p:spPr>
          <a:xfrm>
            <a:off x="5064996" y="2421343"/>
            <a:ext cx="25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You see these data </a:t>
            </a:r>
            <a:br>
              <a:rPr lang="en-US" altLang="ko-KR" sz="1800" dirty="0"/>
            </a:br>
            <a:r>
              <a:rPr lang="en-US" altLang="ko-KR" sz="1800" dirty="0"/>
              <a:t>when training a model</a:t>
            </a:r>
            <a:endParaRPr lang="ko-KR" altLang="en-US" sz="18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DB0927-48B6-4FC2-AFBB-B169981E2728}"/>
              </a:ext>
            </a:extLst>
          </p:cNvPr>
          <p:cNvCxnSpPr>
            <a:cxnSpLocks/>
            <a:stCxn id="14" idx="1"/>
          </p:cNvCxnSpPr>
          <p:nvPr/>
        </p:nvCxnSpPr>
        <p:spPr bwMode="auto">
          <a:xfrm flipH="1">
            <a:off x="3937422" y="2744509"/>
            <a:ext cx="1127574" cy="8578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A98E0E-14CF-4965-AADB-6218CCBF11D1}"/>
              </a:ext>
            </a:extLst>
          </p:cNvPr>
          <p:cNvSpPr/>
          <p:nvPr/>
        </p:nvSpPr>
        <p:spPr bwMode="auto">
          <a:xfrm>
            <a:off x="3561046" y="3153461"/>
            <a:ext cx="889200" cy="1585459"/>
          </a:xfrm>
          <a:prstGeom prst="rect">
            <a:avLst/>
          </a:prstGeom>
          <a:solidFill>
            <a:schemeClr val="accent2">
              <a:lumMod val="9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20658-C1AB-4A6F-AEA8-82B907E9CBD2}"/>
              </a:ext>
            </a:extLst>
          </p:cNvPr>
          <p:cNvSpPr txBox="1"/>
          <p:nvPr/>
        </p:nvSpPr>
        <p:spPr>
          <a:xfrm>
            <a:off x="5004048" y="3501008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But, you have these data </a:t>
            </a:r>
            <a:br>
              <a:rPr lang="en-US" altLang="ko-KR" sz="1800" dirty="0"/>
            </a:br>
            <a:r>
              <a:rPr lang="en-US" altLang="ko-KR" sz="1800" dirty="0"/>
              <a:t>when testing the model</a:t>
            </a:r>
            <a:endParaRPr lang="ko-KR" altLang="en-US" sz="18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2860DAA-5489-44A9-8CA8-2BF2F0CDC61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H="1">
            <a:off x="4429710" y="3824174"/>
            <a:ext cx="574338" cy="261134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5097F6-EA23-46A7-8239-ED0019058BCD}"/>
              </a:ext>
            </a:extLst>
          </p:cNvPr>
          <p:cNvSpPr/>
          <p:nvPr/>
        </p:nvSpPr>
        <p:spPr bwMode="auto">
          <a:xfrm>
            <a:off x="3048222" y="2790676"/>
            <a:ext cx="889200" cy="194824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4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486CA-C634-4128-B4B5-65DDD977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Vanishing &amp; Exploding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7D893-EAD0-4668-85E0-9A8650D2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Gradient Exploding is bad?</a:t>
            </a:r>
          </a:p>
          <a:p>
            <a:pPr lvl="1"/>
            <a:r>
              <a:rPr lang="en-US" altLang="ko-KR" dirty="0"/>
              <a:t>A big jump in the gradient descent method can cause a divergence which means a failure of learning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To avoid</a:t>
            </a:r>
          </a:p>
          <a:p>
            <a:pPr lvl="1"/>
            <a:r>
              <a:rPr lang="en-US" altLang="ko-KR" dirty="0"/>
              <a:t>Use small learning 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Small learning rate causes slow learning!!</a:t>
            </a:r>
          </a:p>
          <a:p>
            <a:pPr lvl="2"/>
            <a:r>
              <a:rPr lang="en-US" altLang="ko-KR" dirty="0"/>
              <a:t>Anyway, it is one of good ways to avoid gradient exploding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28726E-F255-4C95-9AFE-3A4D715AF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8B4CBB-A0A3-4A26-8019-61FEBECAC462}"/>
              </a:ext>
            </a:extLst>
          </p:cNvPr>
          <p:cNvGrpSpPr/>
          <p:nvPr/>
        </p:nvGrpSpPr>
        <p:grpSpPr>
          <a:xfrm>
            <a:off x="3275856" y="3850562"/>
            <a:ext cx="5187639" cy="1185077"/>
            <a:chOff x="3275856" y="2606849"/>
            <a:chExt cx="5187639" cy="11850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6A5B121-03AF-4520-809E-5A6EA428A4FE}"/>
                </a:ext>
              </a:extLst>
            </p:cNvPr>
            <p:cNvSpPr/>
            <p:nvPr/>
          </p:nvSpPr>
          <p:spPr bwMode="auto">
            <a:xfrm>
              <a:off x="3865205" y="2606849"/>
              <a:ext cx="288032" cy="43204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C1AB98-D7A6-4FEA-B06A-5318EDA62879}"/>
                </a:ext>
              </a:extLst>
            </p:cNvPr>
            <p:cNvSpPr txBox="1"/>
            <p:nvPr/>
          </p:nvSpPr>
          <p:spPr>
            <a:xfrm>
              <a:off x="3275856" y="3422594"/>
              <a:ext cx="5187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Small learning rate can curtail a large gradient</a:t>
              </a:r>
              <a:endParaRPr lang="ko-KR" altLang="en-US" sz="1800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D17283E-39F0-4A6E-BF09-6A924A200C61}"/>
                </a:ext>
              </a:extLst>
            </p:cNvPr>
            <p:cNvCxnSpPr/>
            <p:nvPr/>
          </p:nvCxnSpPr>
          <p:spPr bwMode="auto">
            <a:xfrm flipV="1">
              <a:off x="3923928" y="3024284"/>
              <a:ext cx="72008" cy="327541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57209-3D12-40E3-A66A-8FD66F471F6F}"/>
                  </a:ext>
                </a:extLst>
              </p:cNvPr>
              <p:cNvSpPr txBox="1"/>
              <p:nvPr/>
            </p:nvSpPr>
            <p:spPr>
              <a:xfrm>
                <a:off x="2422445" y="3717032"/>
                <a:ext cx="2148152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57209-3D12-40E3-A66A-8FD66F471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445" y="3717032"/>
                <a:ext cx="2148152" cy="585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293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653C6-DD40-47E3-92E3-3B47C64A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72464-DB5F-4832-B759-D9FF2D1A6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Internal Covariate Shift</a:t>
            </a:r>
          </a:p>
          <a:p>
            <a:pPr lvl="1"/>
            <a:r>
              <a:rPr lang="en-US" altLang="ko-KR" dirty="0"/>
              <a:t>The distribution of the input to a layer changes if you change the connection weights</a:t>
            </a:r>
          </a:p>
          <a:p>
            <a:pPr lvl="1"/>
            <a:r>
              <a:rPr lang="en-US" altLang="ko-KR" dirty="0"/>
              <a:t>This change propagates to the upper layers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C39E31-67AB-415A-A775-0EC53643C4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pic>
        <p:nvPicPr>
          <p:cNvPr id="5" name="그림 174">
            <a:extLst>
              <a:ext uri="{FF2B5EF4-FFF2-40B4-BE49-F238E27FC236}">
                <a16:creationId xmlns:a16="http://schemas.microsoft.com/office/drawing/2014/main" id="{5F14E203-20F6-470D-AAED-A864686C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3399" y="4141930"/>
            <a:ext cx="293235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6EDA1D-FBCE-4255-A779-AE94CFAD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3" y="5241224"/>
            <a:ext cx="1660901" cy="3680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980E12-6216-4F80-B3C2-1B9B397CB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3" y="4645986"/>
            <a:ext cx="1660901" cy="3680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F0DD0-8181-4E45-99AA-95D4973B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3" y="4017088"/>
            <a:ext cx="1660901" cy="3680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C3C561-4CB7-4631-8F9E-046F878B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3" y="3432972"/>
            <a:ext cx="1660901" cy="3680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9A8448-4220-461B-B741-F2017E1F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3" y="2874685"/>
            <a:ext cx="1660901" cy="3680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0A2505-5166-4640-B0CE-051CDBAAA84B}"/>
              </a:ext>
            </a:extLst>
          </p:cNvPr>
          <p:cNvSpPr txBox="1"/>
          <p:nvPr/>
        </p:nvSpPr>
        <p:spPr>
          <a:xfrm>
            <a:off x="1780047" y="5805264"/>
            <a:ext cx="2816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Distribution of inputs to a node</a:t>
            </a:r>
            <a:endParaRPr lang="ko-KR" altLang="en-US" sz="1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768A18B-3183-4547-BFCF-769E34696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798" y="4645986"/>
            <a:ext cx="2160240" cy="3680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965FC3-072F-49C7-802C-225069E11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10" y="3438553"/>
            <a:ext cx="2160240" cy="3680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4AB91A8-6A55-4758-82A6-54C92F393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051" y="3976216"/>
            <a:ext cx="2163499" cy="3680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3E20A18-DC54-471D-BE10-A2714F61E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488" y="2816938"/>
            <a:ext cx="2160240" cy="36809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5BB6A23-5246-44CC-9DF9-D61798979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051" y="5283141"/>
            <a:ext cx="1660901" cy="368092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707EF94-DA95-4C6E-9FCD-0B7BC964BAF0}"/>
              </a:ext>
            </a:extLst>
          </p:cNvPr>
          <p:cNvSpPr/>
          <p:nvPr/>
        </p:nvSpPr>
        <p:spPr bwMode="auto">
          <a:xfrm>
            <a:off x="4572000" y="4078303"/>
            <a:ext cx="608145" cy="36809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69162-1BF1-4410-81AB-598867E98AD3}"/>
              </a:ext>
            </a:extLst>
          </p:cNvPr>
          <p:cNvSpPr txBox="1"/>
          <p:nvPr/>
        </p:nvSpPr>
        <p:spPr>
          <a:xfrm>
            <a:off x="5858508" y="5805264"/>
            <a:ext cx="2287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Distribution may change!!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49D23E-F2D1-4E21-B2B5-482A97BC1C0D}"/>
              </a:ext>
            </a:extLst>
          </p:cNvPr>
          <p:cNvSpPr txBox="1"/>
          <p:nvPr/>
        </p:nvSpPr>
        <p:spPr>
          <a:xfrm>
            <a:off x="3877747" y="3638664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After weights change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1413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Internal Covariate Shift</a:t>
            </a:r>
          </a:p>
          <a:p>
            <a:pPr lvl="1"/>
            <a:r>
              <a:rPr lang="en-US" altLang="ko-KR" dirty="0"/>
              <a:t>Input distribution of the red node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While learning, red connection weights will change based on the input distribution</a:t>
            </a:r>
          </a:p>
          <a:p>
            <a:pPr lvl="1">
              <a:spcBef>
                <a:spcPts val="1200"/>
              </a:spcBef>
            </a:pPr>
            <a:r>
              <a:rPr lang="en-US" altLang="ko-KR" dirty="0"/>
              <a:t>After learning, the whole connection </a:t>
            </a:r>
            <a:br>
              <a:rPr lang="en-US" altLang="ko-KR" dirty="0"/>
            </a:br>
            <a:r>
              <a:rPr lang="en-US" altLang="ko-KR" dirty="0"/>
              <a:t>weights changes, which cause </a:t>
            </a:r>
            <a:br>
              <a:rPr lang="en-US" altLang="ko-KR" dirty="0"/>
            </a:br>
            <a:r>
              <a:rPr lang="en-US" altLang="ko-KR" dirty="0"/>
              <a:t>the change of the input distribution</a:t>
            </a:r>
          </a:p>
          <a:p>
            <a:pPr lvl="1">
              <a:spcBef>
                <a:spcPts val="1200"/>
              </a:spcBef>
            </a:pPr>
            <a:r>
              <a:rPr lang="en-US" altLang="ko-KR" dirty="0"/>
              <a:t>The assumption of the learning is broken</a:t>
            </a:r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D4CA5ED-1693-4D47-9655-BCA64515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54" y="2270706"/>
            <a:ext cx="5540016" cy="1030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4A454D-D3A4-4161-8F89-4E11B023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303699"/>
            <a:ext cx="2160240" cy="77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653C6-DD40-47E3-92E3-3B47C64A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72464-DB5F-4832-B759-D9FF2D1A6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Internal Covariate Shift</a:t>
            </a:r>
          </a:p>
          <a:p>
            <a:pPr lvl="1"/>
            <a:r>
              <a:rPr lang="en-US" altLang="ko-KR" dirty="0"/>
              <a:t>It disturbs the learning process,</a:t>
            </a:r>
          </a:p>
          <a:p>
            <a:pPr lvl="1"/>
            <a:r>
              <a:rPr lang="en-US" altLang="ko-KR" dirty="0"/>
              <a:t>Learning is getting slow down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What shall we do?</a:t>
            </a:r>
          </a:p>
          <a:p>
            <a:pPr lvl="1"/>
            <a:r>
              <a:rPr lang="en-US" altLang="ko-KR" dirty="0"/>
              <a:t>Why don’t we normalize the distribution of inputs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C39E31-67AB-415A-A775-0EC53643C4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20" name="자유형 6">
            <a:extLst>
              <a:ext uri="{FF2B5EF4-FFF2-40B4-BE49-F238E27FC236}">
                <a16:creationId xmlns:a16="http://schemas.microsoft.com/office/drawing/2014/main" id="{57FB7773-85E2-4723-AC63-679F8358C62A}"/>
              </a:ext>
            </a:extLst>
          </p:cNvPr>
          <p:cNvSpPr/>
          <p:nvPr/>
        </p:nvSpPr>
        <p:spPr bwMode="auto">
          <a:xfrm>
            <a:off x="5744036" y="4250106"/>
            <a:ext cx="2212340" cy="691236"/>
          </a:xfrm>
          <a:custGeom>
            <a:avLst/>
            <a:gdLst>
              <a:gd name="connsiteX0" fmla="*/ 0 w 2212340"/>
              <a:gd name="connsiteY0" fmla="*/ 1124909 h 1126505"/>
              <a:gd name="connsiteX1" fmla="*/ 299720 w 2212340"/>
              <a:gd name="connsiteY1" fmla="*/ 1114749 h 1126505"/>
              <a:gd name="connsiteX2" fmla="*/ 467360 w 2212340"/>
              <a:gd name="connsiteY2" fmla="*/ 1066489 h 1126505"/>
              <a:gd name="connsiteX3" fmla="*/ 609600 w 2212340"/>
              <a:gd name="connsiteY3" fmla="*/ 954729 h 1126505"/>
              <a:gd name="connsiteX4" fmla="*/ 787400 w 2212340"/>
              <a:gd name="connsiteY4" fmla="*/ 594049 h 1126505"/>
              <a:gd name="connsiteX5" fmla="*/ 932180 w 2212340"/>
              <a:gd name="connsiteY5" fmla="*/ 230829 h 1126505"/>
              <a:gd name="connsiteX6" fmla="*/ 1003300 w 2212340"/>
              <a:gd name="connsiteY6" fmla="*/ 83509 h 1126505"/>
              <a:gd name="connsiteX7" fmla="*/ 1079500 w 2212340"/>
              <a:gd name="connsiteY7" fmla="*/ 7309 h 1126505"/>
              <a:gd name="connsiteX8" fmla="*/ 1120140 w 2212340"/>
              <a:gd name="connsiteY8" fmla="*/ 4769 h 1126505"/>
              <a:gd name="connsiteX9" fmla="*/ 1153160 w 2212340"/>
              <a:gd name="connsiteY9" fmla="*/ 22549 h 1126505"/>
              <a:gd name="connsiteX10" fmla="*/ 1270000 w 2212340"/>
              <a:gd name="connsiteY10" fmla="*/ 185109 h 1126505"/>
              <a:gd name="connsiteX11" fmla="*/ 1419860 w 2212340"/>
              <a:gd name="connsiteY11" fmla="*/ 586429 h 1126505"/>
              <a:gd name="connsiteX12" fmla="*/ 1577340 w 2212340"/>
              <a:gd name="connsiteY12" fmla="*/ 914089 h 1126505"/>
              <a:gd name="connsiteX13" fmla="*/ 1658620 w 2212340"/>
              <a:gd name="connsiteY13" fmla="*/ 1005529 h 1126505"/>
              <a:gd name="connsiteX14" fmla="*/ 1783080 w 2212340"/>
              <a:gd name="connsiteY14" fmla="*/ 1091889 h 1126505"/>
              <a:gd name="connsiteX15" fmla="*/ 1805940 w 2212340"/>
              <a:gd name="connsiteY15" fmla="*/ 1089349 h 1126505"/>
              <a:gd name="connsiteX16" fmla="*/ 2004060 w 2212340"/>
              <a:gd name="connsiteY16" fmla="*/ 1122369 h 1126505"/>
              <a:gd name="connsiteX17" fmla="*/ 2212340 w 2212340"/>
              <a:gd name="connsiteY17" fmla="*/ 1124909 h 1126505"/>
              <a:gd name="connsiteX0" fmla="*/ 0 w 2212340"/>
              <a:gd name="connsiteY0" fmla="*/ 1124909 h 1126505"/>
              <a:gd name="connsiteX1" fmla="*/ 299720 w 2212340"/>
              <a:gd name="connsiteY1" fmla="*/ 1114749 h 1126505"/>
              <a:gd name="connsiteX2" fmla="*/ 467360 w 2212340"/>
              <a:gd name="connsiteY2" fmla="*/ 1066489 h 1126505"/>
              <a:gd name="connsiteX3" fmla="*/ 609600 w 2212340"/>
              <a:gd name="connsiteY3" fmla="*/ 954729 h 1126505"/>
              <a:gd name="connsiteX4" fmla="*/ 787400 w 2212340"/>
              <a:gd name="connsiteY4" fmla="*/ 594049 h 1126505"/>
              <a:gd name="connsiteX5" fmla="*/ 932180 w 2212340"/>
              <a:gd name="connsiteY5" fmla="*/ 230829 h 1126505"/>
              <a:gd name="connsiteX6" fmla="*/ 1003300 w 2212340"/>
              <a:gd name="connsiteY6" fmla="*/ 83509 h 1126505"/>
              <a:gd name="connsiteX7" fmla="*/ 1079500 w 2212340"/>
              <a:gd name="connsiteY7" fmla="*/ 7309 h 1126505"/>
              <a:gd name="connsiteX8" fmla="*/ 1120140 w 2212340"/>
              <a:gd name="connsiteY8" fmla="*/ 4769 h 1126505"/>
              <a:gd name="connsiteX9" fmla="*/ 1153160 w 2212340"/>
              <a:gd name="connsiteY9" fmla="*/ 22549 h 1126505"/>
              <a:gd name="connsiteX10" fmla="*/ 1270000 w 2212340"/>
              <a:gd name="connsiteY10" fmla="*/ 185109 h 1126505"/>
              <a:gd name="connsiteX11" fmla="*/ 1419860 w 2212340"/>
              <a:gd name="connsiteY11" fmla="*/ 586429 h 1126505"/>
              <a:gd name="connsiteX12" fmla="*/ 1577340 w 2212340"/>
              <a:gd name="connsiteY12" fmla="*/ 914089 h 1126505"/>
              <a:gd name="connsiteX13" fmla="*/ 1658620 w 2212340"/>
              <a:gd name="connsiteY13" fmla="*/ 1005529 h 1126505"/>
              <a:gd name="connsiteX14" fmla="*/ 1805940 w 2212340"/>
              <a:gd name="connsiteY14" fmla="*/ 1089349 h 1126505"/>
              <a:gd name="connsiteX15" fmla="*/ 2004060 w 2212340"/>
              <a:gd name="connsiteY15" fmla="*/ 1122369 h 1126505"/>
              <a:gd name="connsiteX16" fmla="*/ 2212340 w 2212340"/>
              <a:gd name="connsiteY16" fmla="*/ 1124909 h 112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2340" h="1126505">
                <a:moveTo>
                  <a:pt x="0" y="1124909"/>
                </a:moveTo>
                <a:cubicBezTo>
                  <a:pt x="110913" y="1124697"/>
                  <a:pt x="221827" y="1124486"/>
                  <a:pt x="299720" y="1114749"/>
                </a:cubicBezTo>
                <a:cubicBezTo>
                  <a:pt x="377613" y="1105012"/>
                  <a:pt x="415713" y="1093159"/>
                  <a:pt x="467360" y="1066489"/>
                </a:cubicBezTo>
                <a:cubicBezTo>
                  <a:pt x="519007" y="1039819"/>
                  <a:pt x="556260" y="1033469"/>
                  <a:pt x="609600" y="954729"/>
                </a:cubicBezTo>
                <a:cubicBezTo>
                  <a:pt x="662940" y="875989"/>
                  <a:pt x="733637" y="714699"/>
                  <a:pt x="787400" y="594049"/>
                </a:cubicBezTo>
                <a:cubicBezTo>
                  <a:pt x="841163" y="473399"/>
                  <a:pt x="896197" y="315919"/>
                  <a:pt x="932180" y="230829"/>
                </a:cubicBezTo>
                <a:cubicBezTo>
                  <a:pt x="968163" y="145739"/>
                  <a:pt x="978747" y="120762"/>
                  <a:pt x="1003300" y="83509"/>
                </a:cubicBezTo>
                <a:cubicBezTo>
                  <a:pt x="1027853" y="46256"/>
                  <a:pt x="1060027" y="20432"/>
                  <a:pt x="1079500" y="7309"/>
                </a:cubicBezTo>
                <a:cubicBezTo>
                  <a:pt x="1098973" y="-5814"/>
                  <a:pt x="1107863" y="2229"/>
                  <a:pt x="1120140" y="4769"/>
                </a:cubicBezTo>
                <a:cubicBezTo>
                  <a:pt x="1132417" y="7309"/>
                  <a:pt x="1128183" y="-7508"/>
                  <a:pt x="1153160" y="22549"/>
                </a:cubicBezTo>
                <a:cubicBezTo>
                  <a:pt x="1178137" y="52606"/>
                  <a:pt x="1225550" y="91129"/>
                  <a:pt x="1270000" y="185109"/>
                </a:cubicBezTo>
                <a:cubicBezTo>
                  <a:pt x="1314450" y="279089"/>
                  <a:pt x="1368637" y="464932"/>
                  <a:pt x="1419860" y="586429"/>
                </a:cubicBezTo>
                <a:cubicBezTo>
                  <a:pt x="1471083" y="707926"/>
                  <a:pt x="1537547" y="844239"/>
                  <a:pt x="1577340" y="914089"/>
                </a:cubicBezTo>
                <a:cubicBezTo>
                  <a:pt x="1617133" y="983939"/>
                  <a:pt x="1620520" y="976319"/>
                  <a:pt x="1658620" y="1005529"/>
                </a:cubicBezTo>
                <a:cubicBezTo>
                  <a:pt x="1696720" y="1034739"/>
                  <a:pt x="1748367" y="1069876"/>
                  <a:pt x="1805940" y="1089349"/>
                </a:cubicBezTo>
                <a:cubicBezTo>
                  <a:pt x="1842770" y="1094429"/>
                  <a:pt x="1936327" y="1116442"/>
                  <a:pt x="2004060" y="1122369"/>
                </a:cubicBezTo>
                <a:cubicBezTo>
                  <a:pt x="2071793" y="1128296"/>
                  <a:pt x="2142066" y="1126602"/>
                  <a:pt x="2212340" y="1124909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F59332D-5FF9-4416-8FDA-20B8297BB2EE}"/>
              </a:ext>
            </a:extLst>
          </p:cNvPr>
          <p:cNvCxnSpPr/>
          <p:nvPr/>
        </p:nvCxnSpPr>
        <p:spPr bwMode="auto">
          <a:xfrm>
            <a:off x="5580112" y="4941341"/>
            <a:ext cx="2808312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9A5AFAD-86C0-4A40-B1CE-79DA65758E74}"/>
              </a:ext>
            </a:extLst>
          </p:cNvPr>
          <p:cNvCxnSpPr/>
          <p:nvPr/>
        </p:nvCxnSpPr>
        <p:spPr bwMode="auto">
          <a:xfrm flipV="1">
            <a:off x="6876256" y="4076898"/>
            <a:ext cx="0" cy="864444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오른쪽 화살표 20">
            <a:extLst>
              <a:ext uri="{FF2B5EF4-FFF2-40B4-BE49-F238E27FC236}">
                <a16:creationId xmlns:a16="http://schemas.microsoft.com/office/drawing/2014/main" id="{CE4017D5-D0C4-4DBC-9A88-59FEB151E180}"/>
              </a:ext>
            </a:extLst>
          </p:cNvPr>
          <p:cNvSpPr/>
          <p:nvPr/>
        </p:nvSpPr>
        <p:spPr bwMode="auto">
          <a:xfrm>
            <a:off x="4461534" y="4437112"/>
            <a:ext cx="504056" cy="28803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17">
            <a:extLst>
              <a:ext uri="{FF2B5EF4-FFF2-40B4-BE49-F238E27FC236}">
                <a16:creationId xmlns:a16="http://schemas.microsoft.com/office/drawing/2014/main" id="{2797F2E4-5B14-453F-96AE-54F901258E5B}"/>
              </a:ext>
            </a:extLst>
          </p:cNvPr>
          <p:cNvSpPr/>
          <p:nvPr/>
        </p:nvSpPr>
        <p:spPr bwMode="auto">
          <a:xfrm>
            <a:off x="1440218" y="4250106"/>
            <a:ext cx="2212340" cy="691236"/>
          </a:xfrm>
          <a:custGeom>
            <a:avLst/>
            <a:gdLst>
              <a:gd name="connsiteX0" fmla="*/ 0 w 2212340"/>
              <a:gd name="connsiteY0" fmla="*/ 1124909 h 1126505"/>
              <a:gd name="connsiteX1" fmla="*/ 299720 w 2212340"/>
              <a:gd name="connsiteY1" fmla="*/ 1114749 h 1126505"/>
              <a:gd name="connsiteX2" fmla="*/ 467360 w 2212340"/>
              <a:gd name="connsiteY2" fmla="*/ 1066489 h 1126505"/>
              <a:gd name="connsiteX3" fmla="*/ 609600 w 2212340"/>
              <a:gd name="connsiteY3" fmla="*/ 954729 h 1126505"/>
              <a:gd name="connsiteX4" fmla="*/ 787400 w 2212340"/>
              <a:gd name="connsiteY4" fmla="*/ 594049 h 1126505"/>
              <a:gd name="connsiteX5" fmla="*/ 932180 w 2212340"/>
              <a:gd name="connsiteY5" fmla="*/ 230829 h 1126505"/>
              <a:gd name="connsiteX6" fmla="*/ 1003300 w 2212340"/>
              <a:gd name="connsiteY6" fmla="*/ 83509 h 1126505"/>
              <a:gd name="connsiteX7" fmla="*/ 1079500 w 2212340"/>
              <a:gd name="connsiteY7" fmla="*/ 7309 h 1126505"/>
              <a:gd name="connsiteX8" fmla="*/ 1120140 w 2212340"/>
              <a:gd name="connsiteY8" fmla="*/ 4769 h 1126505"/>
              <a:gd name="connsiteX9" fmla="*/ 1153160 w 2212340"/>
              <a:gd name="connsiteY9" fmla="*/ 22549 h 1126505"/>
              <a:gd name="connsiteX10" fmla="*/ 1270000 w 2212340"/>
              <a:gd name="connsiteY10" fmla="*/ 185109 h 1126505"/>
              <a:gd name="connsiteX11" fmla="*/ 1419860 w 2212340"/>
              <a:gd name="connsiteY11" fmla="*/ 586429 h 1126505"/>
              <a:gd name="connsiteX12" fmla="*/ 1577340 w 2212340"/>
              <a:gd name="connsiteY12" fmla="*/ 914089 h 1126505"/>
              <a:gd name="connsiteX13" fmla="*/ 1658620 w 2212340"/>
              <a:gd name="connsiteY13" fmla="*/ 1005529 h 1126505"/>
              <a:gd name="connsiteX14" fmla="*/ 1783080 w 2212340"/>
              <a:gd name="connsiteY14" fmla="*/ 1091889 h 1126505"/>
              <a:gd name="connsiteX15" fmla="*/ 1805940 w 2212340"/>
              <a:gd name="connsiteY15" fmla="*/ 1089349 h 1126505"/>
              <a:gd name="connsiteX16" fmla="*/ 2004060 w 2212340"/>
              <a:gd name="connsiteY16" fmla="*/ 1122369 h 1126505"/>
              <a:gd name="connsiteX17" fmla="*/ 2212340 w 2212340"/>
              <a:gd name="connsiteY17" fmla="*/ 1124909 h 1126505"/>
              <a:gd name="connsiteX0" fmla="*/ 0 w 2212340"/>
              <a:gd name="connsiteY0" fmla="*/ 1124909 h 1126505"/>
              <a:gd name="connsiteX1" fmla="*/ 299720 w 2212340"/>
              <a:gd name="connsiteY1" fmla="*/ 1114749 h 1126505"/>
              <a:gd name="connsiteX2" fmla="*/ 467360 w 2212340"/>
              <a:gd name="connsiteY2" fmla="*/ 1066489 h 1126505"/>
              <a:gd name="connsiteX3" fmla="*/ 609600 w 2212340"/>
              <a:gd name="connsiteY3" fmla="*/ 954729 h 1126505"/>
              <a:gd name="connsiteX4" fmla="*/ 787400 w 2212340"/>
              <a:gd name="connsiteY4" fmla="*/ 594049 h 1126505"/>
              <a:gd name="connsiteX5" fmla="*/ 932180 w 2212340"/>
              <a:gd name="connsiteY5" fmla="*/ 230829 h 1126505"/>
              <a:gd name="connsiteX6" fmla="*/ 1003300 w 2212340"/>
              <a:gd name="connsiteY6" fmla="*/ 83509 h 1126505"/>
              <a:gd name="connsiteX7" fmla="*/ 1079500 w 2212340"/>
              <a:gd name="connsiteY7" fmla="*/ 7309 h 1126505"/>
              <a:gd name="connsiteX8" fmla="*/ 1120140 w 2212340"/>
              <a:gd name="connsiteY8" fmla="*/ 4769 h 1126505"/>
              <a:gd name="connsiteX9" fmla="*/ 1153160 w 2212340"/>
              <a:gd name="connsiteY9" fmla="*/ 22549 h 1126505"/>
              <a:gd name="connsiteX10" fmla="*/ 1270000 w 2212340"/>
              <a:gd name="connsiteY10" fmla="*/ 185109 h 1126505"/>
              <a:gd name="connsiteX11" fmla="*/ 1419860 w 2212340"/>
              <a:gd name="connsiteY11" fmla="*/ 586429 h 1126505"/>
              <a:gd name="connsiteX12" fmla="*/ 1577340 w 2212340"/>
              <a:gd name="connsiteY12" fmla="*/ 914089 h 1126505"/>
              <a:gd name="connsiteX13" fmla="*/ 1658620 w 2212340"/>
              <a:gd name="connsiteY13" fmla="*/ 1005529 h 1126505"/>
              <a:gd name="connsiteX14" fmla="*/ 1805940 w 2212340"/>
              <a:gd name="connsiteY14" fmla="*/ 1089349 h 1126505"/>
              <a:gd name="connsiteX15" fmla="*/ 2004060 w 2212340"/>
              <a:gd name="connsiteY15" fmla="*/ 1122369 h 1126505"/>
              <a:gd name="connsiteX16" fmla="*/ 2212340 w 2212340"/>
              <a:gd name="connsiteY16" fmla="*/ 1124909 h 112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2340" h="1126505">
                <a:moveTo>
                  <a:pt x="0" y="1124909"/>
                </a:moveTo>
                <a:cubicBezTo>
                  <a:pt x="110913" y="1124697"/>
                  <a:pt x="221827" y="1124486"/>
                  <a:pt x="299720" y="1114749"/>
                </a:cubicBezTo>
                <a:cubicBezTo>
                  <a:pt x="377613" y="1105012"/>
                  <a:pt x="415713" y="1093159"/>
                  <a:pt x="467360" y="1066489"/>
                </a:cubicBezTo>
                <a:cubicBezTo>
                  <a:pt x="519007" y="1039819"/>
                  <a:pt x="556260" y="1033469"/>
                  <a:pt x="609600" y="954729"/>
                </a:cubicBezTo>
                <a:cubicBezTo>
                  <a:pt x="662940" y="875989"/>
                  <a:pt x="733637" y="714699"/>
                  <a:pt x="787400" y="594049"/>
                </a:cubicBezTo>
                <a:cubicBezTo>
                  <a:pt x="841163" y="473399"/>
                  <a:pt x="896197" y="315919"/>
                  <a:pt x="932180" y="230829"/>
                </a:cubicBezTo>
                <a:cubicBezTo>
                  <a:pt x="968163" y="145739"/>
                  <a:pt x="978747" y="120762"/>
                  <a:pt x="1003300" y="83509"/>
                </a:cubicBezTo>
                <a:cubicBezTo>
                  <a:pt x="1027853" y="46256"/>
                  <a:pt x="1060027" y="20432"/>
                  <a:pt x="1079500" y="7309"/>
                </a:cubicBezTo>
                <a:cubicBezTo>
                  <a:pt x="1098973" y="-5814"/>
                  <a:pt x="1107863" y="2229"/>
                  <a:pt x="1120140" y="4769"/>
                </a:cubicBezTo>
                <a:cubicBezTo>
                  <a:pt x="1132417" y="7309"/>
                  <a:pt x="1128183" y="-7508"/>
                  <a:pt x="1153160" y="22549"/>
                </a:cubicBezTo>
                <a:cubicBezTo>
                  <a:pt x="1178137" y="52606"/>
                  <a:pt x="1225550" y="91129"/>
                  <a:pt x="1270000" y="185109"/>
                </a:cubicBezTo>
                <a:cubicBezTo>
                  <a:pt x="1314450" y="279089"/>
                  <a:pt x="1368637" y="464932"/>
                  <a:pt x="1419860" y="586429"/>
                </a:cubicBezTo>
                <a:cubicBezTo>
                  <a:pt x="1471083" y="707926"/>
                  <a:pt x="1537547" y="844239"/>
                  <a:pt x="1577340" y="914089"/>
                </a:cubicBezTo>
                <a:cubicBezTo>
                  <a:pt x="1617133" y="983939"/>
                  <a:pt x="1620520" y="976319"/>
                  <a:pt x="1658620" y="1005529"/>
                </a:cubicBezTo>
                <a:cubicBezTo>
                  <a:pt x="1696720" y="1034739"/>
                  <a:pt x="1748367" y="1069876"/>
                  <a:pt x="1805940" y="1089349"/>
                </a:cubicBezTo>
                <a:cubicBezTo>
                  <a:pt x="1842770" y="1094429"/>
                  <a:pt x="1936327" y="1116442"/>
                  <a:pt x="2004060" y="1122369"/>
                </a:cubicBezTo>
                <a:cubicBezTo>
                  <a:pt x="2071793" y="1128296"/>
                  <a:pt x="2142066" y="1126602"/>
                  <a:pt x="2212340" y="1124909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749B473-2C7F-4EAF-A007-75976B6969F0}"/>
              </a:ext>
            </a:extLst>
          </p:cNvPr>
          <p:cNvCxnSpPr>
            <a:cxnSpLocks/>
          </p:cNvCxnSpPr>
          <p:nvPr/>
        </p:nvCxnSpPr>
        <p:spPr bwMode="auto">
          <a:xfrm>
            <a:off x="952157" y="4941341"/>
            <a:ext cx="2844417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5CA4B0F-43D0-4553-AE56-B85BFBED9ED9}"/>
              </a:ext>
            </a:extLst>
          </p:cNvPr>
          <p:cNvCxnSpPr/>
          <p:nvPr/>
        </p:nvCxnSpPr>
        <p:spPr bwMode="auto">
          <a:xfrm flipV="1">
            <a:off x="1176004" y="4076898"/>
            <a:ext cx="0" cy="864444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C748E0-3E84-46DF-BFC9-34578F1A445D}"/>
              </a:ext>
            </a:extLst>
          </p:cNvPr>
          <p:cNvSpPr txBox="1"/>
          <p:nvPr/>
        </p:nvSpPr>
        <p:spPr>
          <a:xfrm>
            <a:off x="1091092" y="5183058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Distorted distribution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6A3C26-877E-4922-B29C-BB93E784B540}"/>
              </a:ext>
            </a:extLst>
          </p:cNvPr>
          <p:cNvSpPr txBox="1"/>
          <p:nvPr/>
        </p:nvSpPr>
        <p:spPr>
          <a:xfrm>
            <a:off x="5465262" y="5118561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Normalized distribution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823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Normalization</a:t>
            </a:r>
          </a:p>
          <a:p>
            <a:pPr lvl="1"/>
            <a:r>
              <a:rPr lang="en-US" altLang="ko-KR" dirty="0"/>
              <a:t>Let’s assume that the input distribution of any nodes is Gaussian 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84A454D-D3A4-4161-8F89-4E11B023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55" y="2569529"/>
            <a:ext cx="2160240" cy="775471"/>
          </a:xfrm>
          <a:prstGeom prst="rect">
            <a:avLst/>
          </a:prstGeom>
        </p:spPr>
      </p:pic>
      <p:pic>
        <p:nvPicPr>
          <p:cNvPr id="7" name="그림 174">
            <a:extLst>
              <a:ext uri="{FF2B5EF4-FFF2-40B4-BE49-F238E27FC236}">
                <a16:creationId xmlns:a16="http://schemas.microsoft.com/office/drawing/2014/main" id="{D69F69B1-6FEE-4A2C-87A3-BD40BE29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92896"/>
            <a:ext cx="2808312" cy="9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CB26463-79E5-433B-96BF-08A54A8EFA97}"/>
              </a:ext>
            </a:extLst>
          </p:cNvPr>
          <p:cNvSpPr/>
          <p:nvPr/>
        </p:nvSpPr>
        <p:spPr bwMode="auto">
          <a:xfrm>
            <a:off x="4855865" y="3290363"/>
            <a:ext cx="72008" cy="7200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499EA0-3F91-41CC-BBF1-D54E4DFB2245}"/>
              </a:ext>
            </a:extLst>
          </p:cNvPr>
          <p:cNvSpPr/>
          <p:nvPr/>
        </p:nvSpPr>
        <p:spPr bwMode="auto">
          <a:xfrm>
            <a:off x="1362135" y="2514892"/>
            <a:ext cx="1296144" cy="965468"/>
          </a:xfrm>
          <a:prstGeom prst="rect">
            <a:avLst/>
          </a:prstGeom>
          <a:solidFill>
            <a:srgbClr val="EDF7F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sz="1600" dirty="0"/>
              <a:t>Training</a:t>
            </a:r>
            <a:br>
              <a:rPr lang="en-US" altLang="ko-KR" sz="1600" dirty="0"/>
            </a:br>
            <a:r>
              <a:rPr lang="en-US" altLang="ko-KR" sz="1600" dirty="0"/>
              <a:t>Data</a:t>
            </a:r>
          </a:p>
          <a:p>
            <a:pPr algn="ctr"/>
            <a:r>
              <a:rPr lang="en-US" altLang="ko-KR" sz="1600" dirty="0"/>
              <a:t>(d=1,2,…,D)</a:t>
            </a:r>
            <a:endParaRPr lang="ko-KR" altLang="en-US" sz="16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54A9C4B-0144-4B3F-B833-1EA68026F7E5}"/>
              </a:ext>
            </a:extLst>
          </p:cNvPr>
          <p:cNvSpPr/>
          <p:nvPr/>
        </p:nvSpPr>
        <p:spPr bwMode="auto">
          <a:xfrm>
            <a:off x="2750194" y="2831614"/>
            <a:ext cx="288032" cy="28803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3BAA2-C07F-4CA2-8BFC-AB7F96E77178}"/>
                  </a:ext>
                </a:extLst>
              </p:cNvPr>
              <p:cNvSpPr txBox="1"/>
              <p:nvPr/>
            </p:nvSpPr>
            <p:spPr>
              <a:xfrm>
                <a:off x="6239580" y="4242288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3BAA2-C07F-4CA2-8BFC-AB7F96E77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80" y="4242288"/>
                <a:ext cx="1941814" cy="465320"/>
              </a:xfrm>
              <a:prstGeom prst="rect">
                <a:avLst/>
              </a:prstGeom>
              <a:blipFill>
                <a:blip r:embed="rId4"/>
                <a:stretch>
                  <a:fillRect l="-1258" t="-165789" r="-14151" b="-242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4F45F7-6E68-43EE-8F0E-4F3B835184F6}"/>
                  </a:ext>
                </a:extLst>
              </p:cNvPr>
              <p:cNvSpPr txBox="1"/>
              <p:nvPr/>
            </p:nvSpPr>
            <p:spPr>
              <a:xfrm>
                <a:off x="6239580" y="5733836"/>
                <a:ext cx="19289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4F45F7-6E68-43EE-8F0E-4F3B8351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80" y="5733836"/>
                <a:ext cx="1928990" cy="215444"/>
              </a:xfrm>
              <a:prstGeom prst="rect">
                <a:avLst/>
              </a:prstGeom>
              <a:blipFill>
                <a:blip r:embed="rId5"/>
                <a:stretch>
                  <a:fillRect l="-1582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C72080-122E-4CAC-B146-C21DCB433BEF}"/>
              </a:ext>
            </a:extLst>
          </p:cNvPr>
          <p:cNvGrpSpPr/>
          <p:nvPr/>
        </p:nvGrpSpPr>
        <p:grpSpPr>
          <a:xfrm>
            <a:off x="3841591" y="4520458"/>
            <a:ext cx="1928990" cy="911709"/>
            <a:chOff x="3841591" y="4303854"/>
            <a:chExt cx="1928990" cy="91170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2EB611D-E6A6-46EA-9A15-C215957F46B4}"/>
                </a:ext>
              </a:extLst>
            </p:cNvPr>
            <p:cNvSpPr/>
            <p:nvPr/>
          </p:nvSpPr>
          <p:spPr bwMode="auto">
            <a:xfrm>
              <a:off x="3841591" y="4303854"/>
              <a:ext cx="1928990" cy="911709"/>
            </a:xfrm>
            <a:prstGeom prst="rect">
              <a:avLst/>
            </a:prstGeom>
            <a:solidFill>
              <a:srgbClr val="EDF7F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EBF4A5-2275-4D8E-9D2D-5D43BC9B1712}"/>
                    </a:ext>
                  </a:extLst>
                </p:cNvPr>
                <p:cNvSpPr txBox="1"/>
                <p:nvPr/>
              </p:nvSpPr>
              <p:spPr>
                <a:xfrm>
                  <a:off x="3967457" y="4308133"/>
                  <a:ext cx="1245919" cy="3779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EBF4A5-2275-4D8E-9D2D-5D43BC9B1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7457" y="4308133"/>
                  <a:ext cx="1245919" cy="377989"/>
                </a:xfrm>
                <a:prstGeom prst="rect">
                  <a:avLst/>
                </a:prstGeom>
                <a:blipFill>
                  <a:blip r:embed="rId6"/>
                  <a:stretch>
                    <a:fillRect l="-11275" t="-177419" r="-44118" b="-2661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3ABD-D528-4D44-8780-253BA5006928}"/>
                    </a:ext>
                  </a:extLst>
                </p:cNvPr>
                <p:cNvSpPr txBox="1"/>
                <p:nvPr/>
              </p:nvSpPr>
              <p:spPr>
                <a:xfrm>
                  <a:off x="3924929" y="4763924"/>
                  <a:ext cx="1800493" cy="3779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𝑛𝑒𝑡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𝑑𝑖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3ABD-D528-4D44-8780-253BA5006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29" y="4763924"/>
                  <a:ext cx="1800493" cy="377989"/>
                </a:xfrm>
                <a:prstGeom prst="rect">
                  <a:avLst/>
                </a:prstGeom>
                <a:blipFill>
                  <a:blip r:embed="rId7"/>
                  <a:stretch>
                    <a:fillRect l="-3051" t="-177419" r="-4407" b="-2661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CDC7F-B55E-4B5F-892C-CC922394BDE3}"/>
                  </a:ext>
                </a:extLst>
              </p:cNvPr>
              <p:cNvSpPr txBox="1"/>
              <p:nvPr/>
            </p:nvSpPr>
            <p:spPr>
              <a:xfrm>
                <a:off x="1835696" y="4297933"/>
                <a:ext cx="1408399" cy="429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CDC7F-B55E-4B5F-892C-CC922394B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297933"/>
                <a:ext cx="1408399" cy="429413"/>
              </a:xfrm>
              <a:prstGeom prst="rect">
                <a:avLst/>
              </a:prstGeom>
              <a:blipFill>
                <a:blip r:embed="rId8"/>
                <a:stretch>
                  <a:fillRect l="-1732" t="-2857" r="-216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CDF2FF-B94A-4F00-BED6-AD9C88351EC2}"/>
                  </a:ext>
                </a:extLst>
              </p:cNvPr>
              <p:cNvSpPr txBox="1"/>
              <p:nvPr/>
            </p:nvSpPr>
            <p:spPr>
              <a:xfrm>
                <a:off x="1785699" y="5649986"/>
                <a:ext cx="19289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CDF2FF-B94A-4F00-BED6-AD9C8835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99" y="5649986"/>
                <a:ext cx="1928990" cy="215444"/>
              </a:xfrm>
              <a:prstGeom prst="rect">
                <a:avLst/>
              </a:prstGeom>
              <a:blipFill>
                <a:blip r:embed="rId9"/>
                <a:stretch>
                  <a:fillRect l="-1582" t="-37143" r="-1550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4A634D-A58B-4D6B-BEC4-7C7F3FCBB40D}"/>
              </a:ext>
            </a:extLst>
          </p:cNvPr>
          <p:cNvSpPr txBox="1"/>
          <p:nvPr/>
        </p:nvSpPr>
        <p:spPr>
          <a:xfrm>
            <a:off x="6336903" y="3346552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Distribution of </a:t>
            </a:r>
            <a:r>
              <a:rPr lang="en-US" altLang="ko-KR" sz="1400" i="1" dirty="0" err="1"/>
              <a:t>net</a:t>
            </a:r>
            <a:r>
              <a:rPr lang="en-US" altLang="ko-KR" sz="1400" i="1" baseline="-25000" dirty="0" err="1"/>
              <a:t>i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1DFE19-8F68-4405-8A38-458A1A73DF50}"/>
              </a:ext>
            </a:extLst>
          </p:cNvPr>
          <p:cNvCxnSpPr/>
          <p:nvPr/>
        </p:nvCxnSpPr>
        <p:spPr bwMode="auto">
          <a:xfrm flipH="1">
            <a:off x="3419872" y="4437692"/>
            <a:ext cx="2664296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1E3871-11A0-4335-80EB-7BE84406EBDC}"/>
              </a:ext>
            </a:extLst>
          </p:cNvPr>
          <p:cNvSpPr txBox="1"/>
          <p:nvPr/>
        </p:nvSpPr>
        <p:spPr>
          <a:xfrm>
            <a:off x="4132122" y="410353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Transform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C4806D-AD70-4DDB-88E7-23C3A28D8B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186" y="4319929"/>
            <a:ext cx="2167727" cy="768309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9AED519-3D8A-4B0E-9997-2C2FA3D8E68E}"/>
              </a:ext>
            </a:extLst>
          </p:cNvPr>
          <p:cNvCxnSpPr>
            <a:cxnSpLocks/>
          </p:cNvCxnSpPr>
          <p:nvPr/>
        </p:nvCxnSpPr>
        <p:spPr bwMode="auto">
          <a:xfrm>
            <a:off x="7217209" y="4902726"/>
            <a:ext cx="0" cy="615086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0A267A-3FB3-4B5A-BB07-2E808F7E04C3}"/>
              </a:ext>
            </a:extLst>
          </p:cNvPr>
          <p:cNvCxnSpPr>
            <a:cxnSpLocks/>
          </p:cNvCxnSpPr>
          <p:nvPr/>
        </p:nvCxnSpPr>
        <p:spPr bwMode="auto">
          <a:xfrm>
            <a:off x="2750194" y="4833014"/>
            <a:ext cx="0" cy="615086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9088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3924E-816C-4F1F-9FBE-B7EE8E30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E9BDF-2EE9-4C1C-95C6-795B27BBC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Normalization</a:t>
            </a:r>
          </a:p>
          <a:p>
            <a:pPr lvl="1"/>
            <a:r>
              <a:rPr lang="en-US" altLang="ko-KR" dirty="0"/>
              <a:t>Calculating the average and the variance of the</a:t>
            </a:r>
            <a:r>
              <a:rPr lang="ko-KR" altLang="en-US" dirty="0"/>
              <a:t> </a:t>
            </a:r>
            <a:r>
              <a:rPr lang="en-US" altLang="ko-KR" dirty="0"/>
              <a:t>whole</a:t>
            </a:r>
            <a:r>
              <a:rPr lang="ko-KR" altLang="en-US" dirty="0"/>
              <a:t> </a:t>
            </a:r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inefficient</a:t>
            </a:r>
          </a:p>
          <a:p>
            <a:pPr lvl="2"/>
            <a:r>
              <a:rPr lang="en-US" altLang="ko-KR" dirty="0"/>
              <a:t>Let’s normalize inputs with respect to each batch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 we use Sigmoid or Tanh as the activation function, non-linearity disappear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Let’s add linear transform after normalization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83CB66-8130-49DC-AE5D-96ED7C549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pic>
        <p:nvPicPr>
          <p:cNvPr id="5" name="Picture 2" descr="http://tikalon.com/blog/2011/sigmoid.gif">
            <a:extLst>
              <a:ext uri="{FF2B5EF4-FFF2-40B4-BE49-F238E27FC236}">
                <a16:creationId xmlns:a16="http://schemas.microsoft.com/office/drawing/2014/main" id="{40E40856-8670-4423-8393-BC47018D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1048"/>
            <a:ext cx="2154238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C8BC56-95F7-4B2A-8BD1-03E1E674A90B}"/>
              </a:ext>
            </a:extLst>
          </p:cNvPr>
          <p:cNvSpPr/>
          <p:nvPr/>
        </p:nvSpPr>
        <p:spPr bwMode="auto">
          <a:xfrm>
            <a:off x="3150058" y="3823866"/>
            <a:ext cx="360040" cy="128654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3606B-E240-478E-9295-57D3F67933D9}"/>
              </a:ext>
            </a:extLst>
          </p:cNvPr>
          <p:cNvSpPr txBox="1"/>
          <p:nvPr/>
        </p:nvSpPr>
        <p:spPr>
          <a:xfrm>
            <a:off x="4464420" y="417475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Behavior of Sigmoid around 0 </a:t>
            </a:r>
            <a:br>
              <a:rPr lang="en-US" altLang="ko-KR" sz="1600" dirty="0"/>
            </a:br>
            <a:r>
              <a:rPr lang="en-US" altLang="ko-KR" sz="1600" dirty="0"/>
              <a:t>is almost linear!!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9927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Normalization</a:t>
            </a:r>
          </a:p>
          <a:p>
            <a:pPr lvl="1"/>
            <a:r>
              <a:rPr lang="en-US" altLang="ko-KR" dirty="0"/>
              <a:t>Let’s assume that the input distribution of any nodes is Gaussian 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84A454D-D3A4-4161-8F89-4E11B023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55" y="2569529"/>
            <a:ext cx="2160240" cy="775471"/>
          </a:xfrm>
          <a:prstGeom prst="rect">
            <a:avLst/>
          </a:prstGeom>
        </p:spPr>
      </p:pic>
      <p:pic>
        <p:nvPicPr>
          <p:cNvPr id="7" name="그림 174">
            <a:extLst>
              <a:ext uri="{FF2B5EF4-FFF2-40B4-BE49-F238E27FC236}">
                <a16:creationId xmlns:a16="http://schemas.microsoft.com/office/drawing/2014/main" id="{D69F69B1-6FEE-4A2C-87A3-BD40BE29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92896"/>
            <a:ext cx="2808312" cy="9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CB26463-79E5-433B-96BF-08A54A8EFA97}"/>
              </a:ext>
            </a:extLst>
          </p:cNvPr>
          <p:cNvSpPr/>
          <p:nvPr/>
        </p:nvSpPr>
        <p:spPr bwMode="auto">
          <a:xfrm>
            <a:off x="4855865" y="3290363"/>
            <a:ext cx="72008" cy="7200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499EA0-3F91-41CC-BBF1-D54E4DFB2245}"/>
              </a:ext>
            </a:extLst>
          </p:cNvPr>
          <p:cNvSpPr/>
          <p:nvPr/>
        </p:nvSpPr>
        <p:spPr bwMode="auto">
          <a:xfrm>
            <a:off x="2281434" y="2514892"/>
            <a:ext cx="376843" cy="965468"/>
          </a:xfrm>
          <a:prstGeom prst="rect">
            <a:avLst/>
          </a:prstGeom>
          <a:solidFill>
            <a:srgbClr val="EDF7F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en-US" altLang="ko-KR" sz="1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54A9C4B-0144-4B3F-B833-1EA68026F7E5}"/>
              </a:ext>
            </a:extLst>
          </p:cNvPr>
          <p:cNvSpPr/>
          <p:nvPr/>
        </p:nvSpPr>
        <p:spPr bwMode="auto">
          <a:xfrm>
            <a:off x="2750194" y="2831614"/>
            <a:ext cx="288032" cy="28803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3BAA2-C07F-4CA2-8BFC-AB7F96E77178}"/>
                  </a:ext>
                </a:extLst>
              </p:cNvPr>
              <p:cNvSpPr txBox="1"/>
              <p:nvPr/>
            </p:nvSpPr>
            <p:spPr>
              <a:xfrm>
                <a:off x="6239580" y="4149080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3BAA2-C07F-4CA2-8BFC-AB7F96E77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80" y="4149080"/>
                <a:ext cx="1941814" cy="465320"/>
              </a:xfrm>
              <a:prstGeom prst="rect">
                <a:avLst/>
              </a:prstGeom>
              <a:blipFill>
                <a:blip r:embed="rId4"/>
                <a:stretch>
                  <a:fillRect l="-1258" t="-165789" r="-14151" b="-242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4F45F7-6E68-43EE-8F0E-4F3B835184F6}"/>
                  </a:ext>
                </a:extLst>
              </p:cNvPr>
              <p:cNvSpPr txBox="1"/>
              <p:nvPr/>
            </p:nvSpPr>
            <p:spPr>
              <a:xfrm>
                <a:off x="6239580" y="5805844"/>
                <a:ext cx="19289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4F45F7-6E68-43EE-8F0E-4F3B8351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80" y="5805844"/>
                <a:ext cx="1928990" cy="215444"/>
              </a:xfrm>
              <a:prstGeom prst="rect">
                <a:avLst/>
              </a:prstGeom>
              <a:blipFill>
                <a:blip r:embed="rId5"/>
                <a:stretch>
                  <a:fillRect l="-158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C72080-122E-4CAC-B146-C21DCB433BEF}"/>
              </a:ext>
            </a:extLst>
          </p:cNvPr>
          <p:cNvGrpSpPr/>
          <p:nvPr/>
        </p:nvGrpSpPr>
        <p:grpSpPr>
          <a:xfrm>
            <a:off x="3841591" y="4520458"/>
            <a:ext cx="1960571" cy="911709"/>
            <a:chOff x="3841591" y="4303854"/>
            <a:chExt cx="1960571" cy="91170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2EB611D-E6A6-46EA-9A15-C215957F46B4}"/>
                </a:ext>
              </a:extLst>
            </p:cNvPr>
            <p:cNvSpPr/>
            <p:nvPr/>
          </p:nvSpPr>
          <p:spPr bwMode="auto">
            <a:xfrm>
              <a:off x="3841591" y="4303854"/>
              <a:ext cx="1928990" cy="911709"/>
            </a:xfrm>
            <a:prstGeom prst="rect">
              <a:avLst/>
            </a:prstGeom>
            <a:solidFill>
              <a:srgbClr val="EDF7F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EBF4A5-2275-4D8E-9D2D-5D43BC9B1712}"/>
                    </a:ext>
                  </a:extLst>
                </p:cNvPr>
                <p:cNvSpPr txBox="1"/>
                <p:nvPr/>
              </p:nvSpPr>
              <p:spPr>
                <a:xfrm>
                  <a:off x="3906207" y="4356544"/>
                  <a:ext cx="1401025" cy="3844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EBF4A5-2275-4D8E-9D2D-5D43BC9B1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207" y="4356544"/>
                  <a:ext cx="1401025" cy="384401"/>
                </a:xfrm>
                <a:prstGeom prst="rect">
                  <a:avLst/>
                </a:prstGeom>
                <a:blipFill>
                  <a:blip r:embed="rId6"/>
                  <a:stretch>
                    <a:fillRect l="-1739" t="-174603" r="-38696" b="-2603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3ABD-D528-4D44-8780-253BA5006928}"/>
                    </a:ext>
                  </a:extLst>
                </p:cNvPr>
                <p:cNvSpPr txBox="1"/>
                <p:nvPr/>
              </p:nvSpPr>
              <p:spPr>
                <a:xfrm>
                  <a:off x="3928829" y="4763924"/>
                  <a:ext cx="1873333" cy="3844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𝑛𝑒𝑡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𝑑𝑖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3ABD-D528-4D44-8780-253BA5006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8829" y="4763924"/>
                  <a:ext cx="1873333" cy="384401"/>
                </a:xfrm>
                <a:prstGeom prst="rect">
                  <a:avLst/>
                </a:prstGeom>
                <a:blipFill>
                  <a:blip r:embed="rId7"/>
                  <a:stretch>
                    <a:fillRect l="-325" t="-174603" r="-4221" b="-2603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CDC7F-B55E-4B5F-892C-CC922394BDE3}"/>
                  </a:ext>
                </a:extLst>
              </p:cNvPr>
              <p:cNvSpPr txBox="1"/>
              <p:nvPr/>
            </p:nvSpPr>
            <p:spPr>
              <a:xfrm>
                <a:off x="1813455" y="4191102"/>
                <a:ext cx="1502719" cy="479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CDC7F-B55E-4B5F-892C-CC922394B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455" y="4191102"/>
                <a:ext cx="1502719" cy="479555"/>
              </a:xfrm>
              <a:prstGeom prst="rect">
                <a:avLst/>
              </a:prstGeom>
              <a:blipFill>
                <a:blip r:embed="rId8"/>
                <a:stretch>
                  <a:fillRect l="-1619" t="-2564" b="-8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CDF2FF-B94A-4F00-BED6-AD9C88351EC2}"/>
                  </a:ext>
                </a:extLst>
              </p:cNvPr>
              <p:cNvSpPr txBox="1"/>
              <p:nvPr/>
            </p:nvSpPr>
            <p:spPr>
              <a:xfrm>
                <a:off x="1785699" y="5805844"/>
                <a:ext cx="17642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CDF2FF-B94A-4F00-BED6-AD9C8835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99" y="5805844"/>
                <a:ext cx="1764266" cy="215444"/>
              </a:xfrm>
              <a:prstGeom prst="rect">
                <a:avLst/>
              </a:prstGeom>
              <a:blipFill>
                <a:blip r:embed="rId9"/>
                <a:stretch>
                  <a:fillRect l="-173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4A634D-A58B-4D6B-BEC4-7C7F3FCBB40D}"/>
              </a:ext>
            </a:extLst>
          </p:cNvPr>
          <p:cNvSpPr txBox="1"/>
          <p:nvPr/>
        </p:nvSpPr>
        <p:spPr>
          <a:xfrm>
            <a:off x="6336903" y="3346552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Distribution of </a:t>
            </a:r>
            <a:r>
              <a:rPr lang="en-US" altLang="ko-KR" sz="1400" i="1" dirty="0" err="1"/>
              <a:t>net</a:t>
            </a:r>
            <a:r>
              <a:rPr lang="en-US" altLang="ko-KR" sz="1400" i="1" baseline="-25000" dirty="0" err="1"/>
              <a:t>i</a:t>
            </a:r>
            <a:r>
              <a:rPr lang="en-US" altLang="ko-KR" sz="1400" dirty="0"/>
              <a:t> in B</a:t>
            </a:r>
            <a:endParaRPr lang="ko-KR" altLang="en-US" sz="14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1DFE19-8F68-4405-8A38-458A1A73DF50}"/>
              </a:ext>
            </a:extLst>
          </p:cNvPr>
          <p:cNvCxnSpPr/>
          <p:nvPr/>
        </p:nvCxnSpPr>
        <p:spPr bwMode="auto">
          <a:xfrm flipH="1">
            <a:off x="3419872" y="4437692"/>
            <a:ext cx="2664296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1E3871-11A0-4335-80EB-7BE84406EBDC}"/>
              </a:ext>
            </a:extLst>
          </p:cNvPr>
          <p:cNvSpPr txBox="1"/>
          <p:nvPr/>
        </p:nvSpPr>
        <p:spPr>
          <a:xfrm>
            <a:off x="4132122" y="410353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Transform</a:t>
            </a:r>
            <a:endParaRPr lang="ko-KR" altLang="en-US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9AED519-3D8A-4B0E-9997-2C2FA3D8E68E}"/>
              </a:ext>
            </a:extLst>
          </p:cNvPr>
          <p:cNvCxnSpPr>
            <a:cxnSpLocks/>
          </p:cNvCxnSpPr>
          <p:nvPr/>
        </p:nvCxnSpPr>
        <p:spPr bwMode="auto">
          <a:xfrm>
            <a:off x="7217209" y="4974154"/>
            <a:ext cx="0" cy="615086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0A267A-3FB3-4B5A-BB07-2E808F7E04C3}"/>
              </a:ext>
            </a:extLst>
          </p:cNvPr>
          <p:cNvCxnSpPr>
            <a:cxnSpLocks/>
          </p:cNvCxnSpPr>
          <p:nvPr/>
        </p:nvCxnSpPr>
        <p:spPr bwMode="auto">
          <a:xfrm>
            <a:off x="2699792" y="4797152"/>
            <a:ext cx="0" cy="270693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5D675C-6515-4981-9121-9772B8885E9A}"/>
              </a:ext>
            </a:extLst>
          </p:cNvPr>
          <p:cNvSpPr/>
          <p:nvPr/>
        </p:nvSpPr>
        <p:spPr bwMode="auto">
          <a:xfrm>
            <a:off x="1835696" y="2514892"/>
            <a:ext cx="376843" cy="965468"/>
          </a:xfrm>
          <a:prstGeom prst="rect">
            <a:avLst/>
          </a:prstGeom>
          <a:solidFill>
            <a:srgbClr val="EDF7F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en-US" altLang="ko-KR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A4208E-6677-4AD6-847A-32B6C7485FEF}"/>
              </a:ext>
            </a:extLst>
          </p:cNvPr>
          <p:cNvSpPr/>
          <p:nvPr/>
        </p:nvSpPr>
        <p:spPr bwMode="auto">
          <a:xfrm>
            <a:off x="1152741" y="2514892"/>
            <a:ext cx="376843" cy="965468"/>
          </a:xfrm>
          <a:prstGeom prst="rect">
            <a:avLst/>
          </a:prstGeom>
          <a:solidFill>
            <a:srgbClr val="EDF7F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B72A9-0811-4EF8-8F45-F5AA372C7419}"/>
              </a:ext>
            </a:extLst>
          </p:cNvPr>
          <p:cNvSpPr txBox="1"/>
          <p:nvPr/>
        </p:nvSpPr>
        <p:spPr>
          <a:xfrm>
            <a:off x="1496650" y="2719536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A4B2B-042D-444D-830E-E6413AC7D2F3}"/>
              </a:ext>
            </a:extLst>
          </p:cNvPr>
          <p:cNvSpPr txBox="1"/>
          <p:nvPr/>
        </p:nvSpPr>
        <p:spPr>
          <a:xfrm>
            <a:off x="1276614" y="3752215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Training data</a:t>
            </a:r>
            <a:endParaRPr lang="ko-KR" altLang="en-US" sz="1400" dirty="0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B39E6C3E-2F4F-4464-AD9F-E4604419AF3C}"/>
              </a:ext>
            </a:extLst>
          </p:cNvPr>
          <p:cNvSpPr/>
          <p:nvPr/>
        </p:nvSpPr>
        <p:spPr bwMode="auto">
          <a:xfrm rot="16200000">
            <a:off x="1815859" y="2967178"/>
            <a:ext cx="215453" cy="1408397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E987EF-D16E-457C-8D27-EEC14265F5C4}"/>
              </a:ext>
            </a:extLst>
          </p:cNvPr>
          <p:cNvSpPr txBox="1"/>
          <p:nvPr/>
        </p:nvSpPr>
        <p:spPr>
          <a:xfrm>
            <a:off x="2280718" y="2719536"/>
            <a:ext cx="400110" cy="5796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dirty="0"/>
              <a:t>Batch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AE5459-9C0A-4586-B40F-242BE8BAA23C}"/>
              </a:ext>
            </a:extLst>
          </p:cNvPr>
          <p:cNvSpPr txBox="1"/>
          <p:nvPr/>
        </p:nvSpPr>
        <p:spPr>
          <a:xfrm>
            <a:off x="1824062" y="2726176"/>
            <a:ext cx="400110" cy="5796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dirty="0"/>
              <a:t>Batch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3EB075-0079-4F53-A02B-C62A323B5DA5}"/>
              </a:ext>
            </a:extLst>
          </p:cNvPr>
          <p:cNvSpPr txBox="1"/>
          <p:nvPr/>
        </p:nvSpPr>
        <p:spPr>
          <a:xfrm>
            <a:off x="1152982" y="2726176"/>
            <a:ext cx="400110" cy="5796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dirty="0"/>
              <a:t>Batch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155EB-EB75-49B4-9210-CDAB92773D31}"/>
                  </a:ext>
                </a:extLst>
              </p:cNvPr>
              <p:cNvSpPr txBox="1"/>
              <p:nvPr/>
            </p:nvSpPr>
            <p:spPr>
              <a:xfrm>
                <a:off x="1919120" y="5126570"/>
                <a:ext cx="13549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155EB-EB75-49B4-9210-CDAB92773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20" y="5126570"/>
                <a:ext cx="1354923" cy="215444"/>
              </a:xfrm>
              <a:prstGeom prst="rect">
                <a:avLst/>
              </a:prstGeom>
              <a:blipFill>
                <a:blip r:embed="rId10"/>
                <a:stretch>
                  <a:fillRect l="-2703" t="-37143" r="-3604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16BF1FE-8372-4C61-B915-6057D3B8639D}"/>
              </a:ext>
            </a:extLst>
          </p:cNvPr>
          <p:cNvCxnSpPr>
            <a:cxnSpLocks/>
          </p:cNvCxnSpPr>
          <p:nvPr/>
        </p:nvCxnSpPr>
        <p:spPr bwMode="auto">
          <a:xfrm>
            <a:off x="2699792" y="5390555"/>
            <a:ext cx="0" cy="270693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81370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Structure of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pic>
        <p:nvPicPr>
          <p:cNvPr id="53250" name="Picture 2" descr="Internal covariate shif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8" y="1916832"/>
            <a:ext cx="72199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52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1B64E-37E0-452E-B36E-610791D8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000B9-752D-4D6A-8F05-A4E9ECA1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 a Single Node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5E5DEB-8FEF-48F2-BFEA-CDB62021E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C92E06D-EF38-47CE-AC09-8628F0776267}"/>
              </a:ext>
            </a:extLst>
          </p:cNvPr>
          <p:cNvSpPr/>
          <p:nvPr/>
        </p:nvSpPr>
        <p:spPr bwMode="auto">
          <a:xfrm>
            <a:off x="1475865" y="3375072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BF2DE58-B2BA-4E4D-9950-37EA0C2A9AB6}"/>
              </a:ext>
            </a:extLst>
          </p:cNvPr>
          <p:cNvSpPr/>
          <p:nvPr/>
        </p:nvSpPr>
        <p:spPr bwMode="auto">
          <a:xfrm>
            <a:off x="654762" y="4410122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87E740-223C-4CAB-AA67-A4A6D1AF1F0A}"/>
              </a:ext>
            </a:extLst>
          </p:cNvPr>
          <p:cNvSpPr/>
          <p:nvPr/>
        </p:nvSpPr>
        <p:spPr bwMode="auto">
          <a:xfrm>
            <a:off x="1459082" y="4410122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9038CEC-EFB2-45BA-A44B-E2F54A0F5853}"/>
              </a:ext>
            </a:extLst>
          </p:cNvPr>
          <p:cNvSpPr/>
          <p:nvPr/>
        </p:nvSpPr>
        <p:spPr bwMode="auto">
          <a:xfrm>
            <a:off x="2228562" y="4416905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93AFBF-64CD-46F0-A05C-AEFF5A4CA39C}"/>
              </a:ext>
            </a:extLst>
          </p:cNvPr>
          <p:cNvCxnSpPr>
            <a:stCxn id="5" idx="4"/>
            <a:endCxn id="6" idx="0"/>
          </p:cNvCxnSpPr>
          <p:nvPr/>
        </p:nvCxnSpPr>
        <p:spPr bwMode="auto">
          <a:xfrm flipH="1">
            <a:off x="888376" y="3810319"/>
            <a:ext cx="821103" cy="599803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8C5DA4D-037F-4576-9FA8-53D85219A672}"/>
              </a:ext>
            </a:extLst>
          </p:cNvPr>
          <p:cNvCxnSpPr>
            <a:stCxn id="5" idx="4"/>
            <a:endCxn id="7" idx="0"/>
          </p:cNvCxnSpPr>
          <p:nvPr/>
        </p:nvCxnSpPr>
        <p:spPr bwMode="auto">
          <a:xfrm flipH="1">
            <a:off x="1692696" y="3810319"/>
            <a:ext cx="16783" cy="599803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343468-74DC-43EF-9AE4-DB7F9016EEE6}"/>
              </a:ext>
            </a:extLst>
          </p:cNvPr>
          <p:cNvCxnSpPr>
            <a:stCxn id="5" idx="4"/>
            <a:endCxn id="8" idx="0"/>
          </p:cNvCxnSpPr>
          <p:nvPr/>
        </p:nvCxnSpPr>
        <p:spPr bwMode="auto">
          <a:xfrm>
            <a:off x="1709479" y="3810319"/>
            <a:ext cx="752697" cy="60658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AF2E0BC2-0560-47FC-B5E0-171C6FAA5530}"/>
              </a:ext>
            </a:extLst>
          </p:cNvPr>
          <p:cNvSpPr/>
          <p:nvPr/>
        </p:nvSpPr>
        <p:spPr bwMode="auto">
          <a:xfrm>
            <a:off x="5413209" y="3591041"/>
            <a:ext cx="467228" cy="4352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EAD3FF1-E5A2-4168-87E5-E86FE3ED5040}"/>
              </a:ext>
            </a:extLst>
          </p:cNvPr>
          <p:cNvSpPr/>
          <p:nvPr/>
        </p:nvSpPr>
        <p:spPr bwMode="auto">
          <a:xfrm>
            <a:off x="4608889" y="4625766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43549D-6759-4B25-B4C8-FC43C03EA713}"/>
              </a:ext>
            </a:extLst>
          </p:cNvPr>
          <p:cNvSpPr/>
          <p:nvPr/>
        </p:nvSpPr>
        <p:spPr bwMode="auto">
          <a:xfrm>
            <a:off x="5413209" y="4625766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52D07B-7D06-41B8-BCDD-F77AE143482C}"/>
              </a:ext>
            </a:extLst>
          </p:cNvPr>
          <p:cNvSpPr/>
          <p:nvPr/>
        </p:nvSpPr>
        <p:spPr bwMode="auto">
          <a:xfrm>
            <a:off x="6182689" y="4632549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6766D8-D004-4EC1-B203-63E35256A6C4}"/>
              </a:ext>
            </a:extLst>
          </p:cNvPr>
          <p:cNvCxnSpPr>
            <a:stCxn id="13" idx="4"/>
            <a:endCxn id="14" idx="0"/>
          </p:cNvCxnSpPr>
          <p:nvPr/>
        </p:nvCxnSpPr>
        <p:spPr bwMode="auto">
          <a:xfrm flipH="1">
            <a:off x="4842503" y="4026288"/>
            <a:ext cx="804320" cy="599478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9BBA0A-61EC-4DA5-B58C-7E7BFA5A076F}"/>
              </a:ext>
            </a:extLst>
          </p:cNvPr>
          <p:cNvCxnSpPr>
            <a:stCxn id="13" idx="4"/>
            <a:endCxn id="15" idx="0"/>
          </p:cNvCxnSpPr>
          <p:nvPr/>
        </p:nvCxnSpPr>
        <p:spPr bwMode="auto">
          <a:xfrm>
            <a:off x="5646823" y="4026288"/>
            <a:ext cx="0" cy="599478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F7E7F32-FF99-4873-B556-E0A537E5FCB3}"/>
              </a:ext>
            </a:extLst>
          </p:cNvPr>
          <p:cNvCxnSpPr>
            <a:stCxn id="13" idx="4"/>
            <a:endCxn id="16" idx="0"/>
          </p:cNvCxnSpPr>
          <p:nvPr/>
        </p:nvCxnSpPr>
        <p:spPr bwMode="auto">
          <a:xfrm>
            <a:off x="5646823" y="4026288"/>
            <a:ext cx="769480" cy="606261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E788DF7-1A44-47C7-92A6-DDB34E367405}"/>
              </a:ext>
            </a:extLst>
          </p:cNvPr>
          <p:cNvSpPr/>
          <p:nvPr/>
        </p:nvSpPr>
        <p:spPr bwMode="auto">
          <a:xfrm>
            <a:off x="5405072" y="2639038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/>
              <a:t>i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E64BA13-83E0-4058-ACC9-D421ECC855CD}"/>
              </a:ext>
            </a:extLst>
          </p:cNvPr>
          <p:cNvCxnSpPr>
            <a:stCxn id="21" idx="4"/>
            <a:endCxn id="13" idx="0"/>
          </p:cNvCxnSpPr>
          <p:nvPr/>
        </p:nvCxnSpPr>
        <p:spPr bwMode="auto">
          <a:xfrm>
            <a:off x="5638686" y="3074285"/>
            <a:ext cx="8137" cy="51675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319BD74-DC79-4B5D-B91C-DE2E20DED49B}"/>
                  </a:ext>
                </a:extLst>
              </p:cNvPr>
              <p:cNvSpPr/>
              <p:nvPr/>
            </p:nvSpPr>
            <p:spPr>
              <a:xfrm>
                <a:off x="1616881" y="3957791"/>
                <a:ext cx="52463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319BD74-DC79-4B5D-B91C-DE2E20DED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881" y="3957791"/>
                <a:ext cx="524631" cy="424796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5F00C85-1F60-4383-B939-E23B2B9F1AC1}"/>
                  </a:ext>
                </a:extLst>
              </p:cNvPr>
              <p:cNvSpPr/>
              <p:nvPr/>
            </p:nvSpPr>
            <p:spPr>
              <a:xfrm>
                <a:off x="1399073" y="4396922"/>
                <a:ext cx="62081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5F00C85-1F60-4383-B939-E23B2B9F1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73" y="4396922"/>
                <a:ext cx="620811" cy="42479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BFE8554-2187-4D8E-AF08-31BD42F42D2D}"/>
                  </a:ext>
                </a:extLst>
              </p:cNvPr>
              <p:cNvSpPr/>
              <p:nvPr/>
            </p:nvSpPr>
            <p:spPr>
              <a:xfrm>
                <a:off x="5528984" y="4190519"/>
                <a:ext cx="52463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BFE8554-2187-4D8E-AF08-31BD42F42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84" y="4190519"/>
                <a:ext cx="524631" cy="424796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11DD5A-EC66-4C0B-AE39-A0EA1035325D}"/>
                  </a:ext>
                </a:extLst>
              </p:cNvPr>
              <p:cNvSpPr/>
              <p:nvPr/>
            </p:nvSpPr>
            <p:spPr>
              <a:xfrm>
                <a:off x="5311176" y="4629650"/>
                <a:ext cx="62081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11DD5A-EC66-4C0B-AE39-A0EA10353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176" y="4629650"/>
                <a:ext cx="620811" cy="42479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D220385-8C89-4A6E-B623-F8377637C295}"/>
                  </a:ext>
                </a:extLst>
              </p:cNvPr>
              <p:cNvSpPr/>
              <p:nvPr/>
            </p:nvSpPr>
            <p:spPr>
              <a:xfrm>
                <a:off x="5589928" y="3099248"/>
                <a:ext cx="662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D220385-8C89-4A6E-B623-F8377637C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28" y="3099248"/>
                <a:ext cx="662041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A0435E-FF9E-4D1A-8099-C29A7A999DDA}"/>
                  </a:ext>
                </a:extLst>
              </p:cNvPr>
              <p:cNvSpPr txBox="1"/>
              <p:nvPr/>
            </p:nvSpPr>
            <p:spPr>
              <a:xfrm>
                <a:off x="2184844" y="3560968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A0435E-FF9E-4D1A-8099-C29A7A999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844" y="3560968"/>
                <a:ext cx="1941814" cy="465320"/>
              </a:xfrm>
              <a:prstGeom prst="rect">
                <a:avLst/>
              </a:prstGeom>
              <a:blipFill>
                <a:blip r:embed="rId7"/>
                <a:stretch>
                  <a:fillRect l="-940" t="-164474" r="-14107" b="-243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5F9A50-CFC0-4AB3-84B0-6ADE7AFC296B}"/>
                  </a:ext>
                </a:extLst>
              </p:cNvPr>
              <p:cNvSpPr txBox="1"/>
              <p:nvPr/>
            </p:nvSpPr>
            <p:spPr>
              <a:xfrm>
                <a:off x="2267882" y="3275218"/>
                <a:ext cx="19289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5F9A50-CFC0-4AB3-84B0-6ADE7AFC2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882" y="3275218"/>
                <a:ext cx="1928990" cy="215444"/>
              </a:xfrm>
              <a:prstGeom prst="rect">
                <a:avLst/>
              </a:prstGeom>
              <a:blipFill>
                <a:blip r:embed="rId8"/>
                <a:stretch>
                  <a:fillRect l="-1266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40D5762-2028-4DCE-99E6-34B8BFDCC7F1}"/>
              </a:ext>
            </a:extLst>
          </p:cNvPr>
          <p:cNvCxnSpPr>
            <a:cxnSpLocks/>
            <a:stCxn id="5" idx="0"/>
          </p:cNvCxnSpPr>
          <p:nvPr/>
        </p:nvCxnSpPr>
        <p:spPr bwMode="auto">
          <a:xfrm flipV="1">
            <a:off x="1709479" y="2843697"/>
            <a:ext cx="13006" cy="531375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43641F4-0DFE-4351-B261-5BC7D79ECE1D}"/>
                  </a:ext>
                </a:extLst>
              </p:cNvPr>
              <p:cNvSpPr/>
              <p:nvPr/>
            </p:nvSpPr>
            <p:spPr>
              <a:xfrm>
                <a:off x="1475865" y="2409269"/>
                <a:ext cx="6072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43641F4-0DFE-4351-B261-5BC7D79EC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865" y="2409269"/>
                <a:ext cx="607282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9BB70C-F449-4957-A0B0-6C1DCE6A5134}"/>
                  </a:ext>
                </a:extLst>
              </p:cNvPr>
              <p:cNvSpPr txBox="1"/>
              <p:nvPr/>
            </p:nvSpPr>
            <p:spPr>
              <a:xfrm>
                <a:off x="6229178" y="2879156"/>
                <a:ext cx="13549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9BB70C-F449-4957-A0B0-6C1DCE6A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178" y="2879156"/>
                <a:ext cx="1354923" cy="215444"/>
              </a:xfrm>
              <a:prstGeom prst="rect">
                <a:avLst/>
              </a:prstGeom>
              <a:blipFill>
                <a:blip r:embed="rId10"/>
                <a:stretch>
                  <a:fillRect l="-2703" t="-33333" r="-360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BC02FDC-F6A9-448C-A914-30C873A6994F}"/>
                  </a:ext>
                </a:extLst>
              </p:cNvPr>
              <p:cNvSpPr/>
              <p:nvPr/>
            </p:nvSpPr>
            <p:spPr>
              <a:xfrm>
                <a:off x="4911021" y="3263479"/>
                <a:ext cx="8359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BC02FDC-F6A9-448C-A914-30C873A69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021" y="3263479"/>
                <a:ext cx="835933" cy="400110"/>
              </a:xfrm>
              <a:prstGeom prst="rect">
                <a:avLst/>
              </a:prstGeom>
              <a:blipFill>
                <a:blip r:embed="rId11"/>
                <a:stretch>
                  <a:fillRect t="-12121" r="-13869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A7AE2C-998D-434E-A6EE-BF9F4C9087B3}"/>
                  </a:ext>
                </a:extLst>
              </p:cNvPr>
              <p:cNvSpPr txBox="1"/>
              <p:nvPr/>
            </p:nvSpPr>
            <p:spPr>
              <a:xfrm>
                <a:off x="6200164" y="2562656"/>
                <a:ext cx="17642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A7AE2C-998D-434E-A6EE-BF9F4C90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164" y="2562656"/>
                <a:ext cx="1764266" cy="215444"/>
              </a:xfrm>
              <a:prstGeom prst="rect">
                <a:avLst/>
              </a:prstGeom>
              <a:blipFill>
                <a:blip r:embed="rId12"/>
                <a:stretch>
                  <a:fillRect l="-137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5D5E5C5-9900-43D9-AA04-112EEC5004A4}"/>
              </a:ext>
            </a:extLst>
          </p:cNvPr>
          <p:cNvCxnSpPr>
            <a:cxnSpLocks/>
            <a:stCxn id="21" idx="0"/>
          </p:cNvCxnSpPr>
          <p:nvPr/>
        </p:nvCxnSpPr>
        <p:spPr bwMode="auto">
          <a:xfrm flipV="1">
            <a:off x="5638686" y="2367546"/>
            <a:ext cx="0" cy="271492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961DD7B-F75A-4149-AF06-FCDFD5E358CD}"/>
                  </a:ext>
                </a:extLst>
              </p:cNvPr>
              <p:cNvSpPr/>
              <p:nvPr/>
            </p:nvSpPr>
            <p:spPr>
              <a:xfrm>
                <a:off x="5335045" y="1903127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961DD7B-F75A-4149-AF06-FCDFD5E35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045" y="1903127"/>
                <a:ext cx="607282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왼쪽 중괄호 60">
            <a:extLst>
              <a:ext uri="{FF2B5EF4-FFF2-40B4-BE49-F238E27FC236}">
                <a16:creationId xmlns:a16="http://schemas.microsoft.com/office/drawing/2014/main" id="{E4026AA7-7FE8-4293-A80D-B8915F137CC3}"/>
              </a:ext>
            </a:extLst>
          </p:cNvPr>
          <p:cNvSpPr/>
          <p:nvPr/>
        </p:nvSpPr>
        <p:spPr bwMode="auto">
          <a:xfrm>
            <a:off x="1979617" y="3222923"/>
            <a:ext cx="260424" cy="789169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왼쪽 중괄호 61">
            <a:extLst>
              <a:ext uri="{FF2B5EF4-FFF2-40B4-BE49-F238E27FC236}">
                <a16:creationId xmlns:a16="http://schemas.microsoft.com/office/drawing/2014/main" id="{41F74955-530C-4879-ABD9-D3A2B25E0B88}"/>
              </a:ext>
            </a:extLst>
          </p:cNvPr>
          <p:cNvSpPr/>
          <p:nvPr/>
        </p:nvSpPr>
        <p:spPr bwMode="auto">
          <a:xfrm>
            <a:off x="5977843" y="3533141"/>
            <a:ext cx="260424" cy="626339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4D7B2D8A-711C-4777-BC82-2BCDCE900A04}"/>
              </a:ext>
            </a:extLst>
          </p:cNvPr>
          <p:cNvSpPr/>
          <p:nvPr/>
        </p:nvSpPr>
        <p:spPr bwMode="auto">
          <a:xfrm>
            <a:off x="5945953" y="2492896"/>
            <a:ext cx="260424" cy="650320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026F972-0DFC-4D4A-9066-F4E7954443F0}"/>
              </a:ext>
            </a:extLst>
          </p:cNvPr>
          <p:cNvSpPr/>
          <p:nvPr/>
        </p:nvSpPr>
        <p:spPr bwMode="auto">
          <a:xfrm>
            <a:off x="6912204" y="4382587"/>
            <a:ext cx="2036561" cy="1494776"/>
          </a:xfrm>
          <a:prstGeom prst="rect">
            <a:avLst/>
          </a:prstGeom>
          <a:solidFill>
            <a:srgbClr val="EDF7F9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B30FCB8-9931-40A1-AE55-F5AB6CE70556}"/>
                  </a:ext>
                </a:extLst>
              </p:cNvPr>
              <p:cNvSpPr txBox="1"/>
              <p:nvPr/>
            </p:nvSpPr>
            <p:spPr>
              <a:xfrm>
                <a:off x="6976821" y="5018343"/>
                <a:ext cx="1401025" cy="3844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B30FCB8-9931-40A1-AE55-F5AB6CE70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821" y="5018343"/>
                <a:ext cx="1401025" cy="384401"/>
              </a:xfrm>
              <a:prstGeom prst="rect">
                <a:avLst/>
              </a:prstGeom>
              <a:blipFill>
                <a:blip r:embed="rId14"/>
                <a:stretch>
                  <a:fillRect l="-1739" t="-174603" r="-39130" b="-260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27A2C4E-0980-4A44-8C7E-A714AF1A5DE7}"/>
                  </a:ext>
                </a:extLst>
              </p:cNvPr>
              <p:cNvSpPr txBox="1"/>
              <p:nvPr/>
            </p:nvSpPr>
            <p:spPr>
              <a:xfrm>
                <a:off x="6999443" y="5425723"/>
                <a:ext cx="1873333" cy="3844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𝑛𝑒𝑡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𝑑𝑖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27A2C4E-0980-4A44-8C7E-A714AF1A5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443" y="5425723"/>
                <a:ext cx="1873333" cy="384401"/>
              </a:xfrm>
              <a:prstGeom prst="rect">
                <a:avLst/>
              </a:prstGeom>
              <a:blipFill>
                <a:blip r:embed="rId15"/>
                <a:stretch>
                  <a:fillRect l="-325" t="-174603" r="-4221" b="-260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CE3AEA-7A51-4F3E-AAB7-B0CA865D195A}"/>
                  </a:ext>
                </a:extLst>
              </p:cNvPr>
              <p:cNvSpPr txBox="1"/>
              <p:nvPr/>
            </p:nvSpPr>
            <p:spPr>
              <a:xfrm>
                <a:off x="6302345" y="3654561"/>
                <a:ext cx="1502719" cy="479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CE3AEA-7A51-4F3E-AAB7-B0CA865D1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45" y="3654561"/>
                <a:ext cx="1502719" cy="479555"/>
              </a:xfrm>
              <a:prstGeom prst="rect">
                <a:avLst/>
              </a:prstGeom>
              <a:blipFill>
                <a:blip r:embed="rId16"/>
                <a:stretch>
                  <a:fillRect l="-2033" t="-2564" b="-8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2EFF39-5B8D-4A0A-AED6-4C12541FD032}"/>
                  </a:ext>
                </a:extLst>
              </p:cNvPr>
              <p:cNvSpPr txBox="1"/>
              <p:nvPr/>
            </p:nvSpPr>
            <p:spPr>
              <a:xfrm>
                <a:off x="6962515" y="4477010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2EFF39-5B8D-4A0A-AED6-4C12541FD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515" y="4477010"/>
                <a:ext cx="1941814" cy="465320"/>
              </a:xfrm>
              <a:prstGeom prst="rect">
                <a:avLst/>
              </a:prstGeom>
              <a:blipFill>
                <a:blip r:embed="rId7"/>
                <a:stretch>
                  <a:fillRect l="-940" t="-162338" r="-14107" b="-238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432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8CF5608-3639-4B23-95FF-19E238635AFC}"/>
              </a:ext>
            </a:extLst>
          </p:cNvPr>
          <p:cNvGrpSpPr/>
          <p:nvPr/>
        </p:nvGrpSpPr>
        <p:grpSpPr>
          <a:xfrm>
            <a:off x="8089625" y="1884894"/>
            <a:ext cx="835485" cy="3978687"/>
            <a:chOff x="8089625" y="1884894"/>
            <a:chExt cx="835485" cy="3978687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3A5841D0-65C5-4334-9CC7-81BB13037D1F}"/>
                </a:ext>
              </a:extLst>
            </p:cNvPr>
            <p:cNvGrpSpPr/>
            <p:nvPr/>
          </p:nvGrpSpPr>
          <p:grpSpPr>
            <a:xfrm>
              <a:off x="8089625" y="1884894"/>
              <a:ext cx="835485" cy="3978687"/>
              <a:chOff x="8089625" y="1884894"/>
              <a:chExt cx="835485" cy="3978687"/>
            </a:xfrm>
          </p:grpSpPr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45477387-9218-4EC6-A9F2-4237A5C28E30}"/>
                  </a:ext>
                </a:extLst>
              </p:cNvPr>
              <p:cNvCxnSpPr>
                <a:cxnSpLocks/>
                <a:stCxn id="123" idx="2"/>
              </p:cNvCxnSpPr>
              <p:nvPr/>
            </p:nvCxnSpPr>
            <p:spPr bwMode="auto">
              <a:xfrm>
                <a:off x="8476041" y="1884894"/>
                <a:ext cx="31327" cy="3682438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E732D39-ADB7-425E-8BAF-2CDAB62BD922}"/>
                  </a:ext>
                </a:extLst>
              </p:cNvPr>
              <p:cNvSpPr txBox="1"/>
              <p:nvPr/>
            </p:nvSpPr>
            <p:spPr>
              <a:xfrm>
                <a:off x="8089625" y="5525027"/>
                <a:ext cx="8354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update</a:t>
                </a:r>
                <a:endParaRPr lang="ko-KR" altLang="en-US" sz="1600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49E1CE-8273-4885-AA33-1FF058F34207}"/>
                </a:ext>
              </a:extLst>
            </p:cNvPr>
            <p:cNvSpPr/>
            <p:nvPr/>
          </p:nvSpPr>
          <p:spPr bwMode="auto">
            <a:xfrm>
              <a:off x="8266253" y="4658297"/>
              <a:ext cx="464621" cy="40011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000B9-752D-4D6A-8F05-A4E9ECA1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to Work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1B64E-37E0-452E-B36E-610791D8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5E5DEB-8FEF-48F2-BFEA-CDB62021E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4FDCA4A-2DF9-422E-B460-B29A41EDD596}"/>
                  </a:ext>
                </a:extLst>
              </p:cNvPr>
              <p:cNvSpPr/>
              <p:nvPr/>
            </p:nvSpPr>
            <p:spPr>
              <a:xfrm>
                <a:off x="3784202" y="5052702"/>
                <a:ext cx="5227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4FDCA4A-2DF9-422E-B460-B29A41EDD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202" y="5052702"/>
                <a:ext cx="522772" cy="400110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A407180-6DFB-4980-8ACF-28D3D4A5CC23}"/>
                  </a:ext>
                </a:extLst>
              </p:cNvPr>
              <p:cNvSpPr/>
              <p:nvPr/>
            </p:nvSpPr>
            <p:spPr>
              <a:xfrm>
                <a:off x="4669244" y="5052702"/>
                <a:ext cx="5227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A407180-6DFB-4980-8ACF-28D3D4A5C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244" y="5052702"/>
                <a:ext cx="522772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D2CFF4A-6DC6-4910-BAB7-2FE2E87D30C9}"/>
                  </a:ext>
                </a:extLst>
              </p:cNvPr>
              <p:cNvSpPr/>
              <p:nvPr/>
            </p:nvSpPr>
            <p:spPr>
              <a:xfrm>
                <a:off x="6856405" y="5049198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D2CFF4A-6DC6-4910-BAB7-2FE2E87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05" y="5049198"/>
                <a:ext cx="546688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CB03E30-4A06-43A9-9795-E11C7C6847D6}"/>
                  </a:ext>
                </a:extLst>
              </p:cNvPr>
              <p:cNvSpPr/>
              <p:nvPr/>
            </p:nvSpPr>
            <p:spPr>
              <a:xfrm>
                <a:off x="8244517" y="4658297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CB03E30-4A06-43A9-9795-E11C7C684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517" y="4658297"/>
                <a:ext cx="49725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55986F3-123E-465C-99DF-3FB354CE9BF3}"/>
              </a:ext>
            </a:extLst>
          </p:cNvPr>
          <p:cNvGrpSpPr/>
          <p:nvPr/>
        </p:nvGrpSpPr>
        <p:grpSpPr>
          <a:xfrm>
            <a:off x="4520810" y="3645024"/>
            <a:ext cx="3723707" cy="1481783"/>
            <a:chOff x="4520810" y="3645024"/>
            <a:chExt cx="3723707" cy="1481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79770F4-24BD-48E6-9BF5-D54973CC000C}"/>
                    </a:ext>
                  </a:extLst>
                </p:cNvPr>
                <p:cNvSpPr/>
                <p:nvPr/>
              </p:nvSpPr>
              <p:spPr>
                <a:xfrm>
                  <a:off x="4520810" y="3645024"/>
                  <a:ext cx="8359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79770F4-24BD-48E6-9BF5-D54973CC00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810" y="3645024"/>
                  <a:ext cx="835934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887A715-F959-4798-A2F4-8221B7782515}"/>
                </a:ext>
              </a:extLst>
            </p:cNvPr>
            <p:cNvSpPr/>
            <p:nvPr/>
          </p:nvSpPr>
          <p:spPr bwMode="auto">
            <a:xfrm>
              <a:off x="4805274" y="4026289"/>
              <a:ext cx="205082" cy="1100518"/>
            </a:xfrm>
            <a:custGeom>
              <a:avLst/>
              <a:gdLst>
                <a:gd name="connsiteX0" fmla="*/ 70268 w 205082"/>
                <a:gd name="connsiteY0" fmla="*/ 623943 h 623943"/>
                <a:gd name="connsiteX1" fmla="*/ 5722 w 205082"/>
                <a:gd name="connsiteY1" fmla="*/ 446442 h 623943"/>
                <a:gd name="connsiteX2" fmla="*/ 199360 w 205082"/>
                <a:gd name="connsiteY2" fmla="*/ 220532 h 623943"/>
                <a:gd name="connsiteX3" fmla="*/ 134814 w 205082"/>
                <a:gd name="connsiteY3" fmla="*/ 0 h 62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082" h="623943">
                  <a:moveTo>
                    <a:pt x="70268" y="623943"/>
                  </a:moveTo>
                  <a:cubicBezTo>
                    <a:pt x="27237" y="568810"/>
                    <a:pt x="-15793" y="513677"/>
                    <a:pt x="5722" y="446442"/>
                  </a:cubicBezTo>
                  <a:cubicBezTo>
                    <a:pt x="27237" y="379207"/>
                    <a:pt x="177845" y="294939"/>
                    <a:pt x="199360" y="220532"/>
                  </a:cubicBezTo>
                  <a:cubicBezTo>
                    <a:pt x="220875" y="146125"/>
                    <a:pt x="177844" y="73062"/>
                    <a:pt x="134814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8A3C5B4F-5BAF-45DE-8761-4FF3D3E6B651}"/>
                </a:ext>
              </a:extLst>
            </p:cNvPr>
            <p:cNvCxnSpPr>
              <a:cxnSpLocks/>
              <a:stCxn id="92" idx="1"/>
              <a:endCxn id="49" idx="2"/>
            </p:cNvCxnSpPr>
            <p:nvPr/>
          </p:nvCxnSpPr>
          <p:spPr bwMode="auto">
            <a:xfrm flipH="1" flipV="1">
              <a:off x="4938777" y="4045134"/>
              <a:ext cx="3305740" cy="813218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F7C3B97F-B1DB-4C9D-B514-41FF1E61C4BE}"/>
              </a:ext>
            </a:extLst>
          </p:cNvPr>
          <p:cNvGrpSpPr/>
          <p:nvPr/>
        </p:nvGrpSpPr>
        <p:grpSpPr>
          <a:xfrm>
            <a:off x="3648020" y="3645024"/>
            <a:ext cx="4596497" cy="1464858"/>
            <a:chOff x="3648020" y="3645024"/>
            <a:chExt cx="4596497" cy="1464858"/>
          </a:xfrm>
        </p:grpSpPr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CE0A539-F564-40E7-90DB-264D8EDF984F}"/>
                </a:ext>
              </a:extLst>
            </p:cNvPr>
            <p:cNvCxnSpPr>
              <a:cxnSpLocks/>
              <a:stCxn id="92" idx="1"/>
              <a:endCxn id="12" idx="2"/>
            </p:cNvCxnSpPr>
            <p:nvPr/>
          </p:nvCxnSpPr>
          <p:spPr bwMode="auto">
            <a:xfrm flipH="1" flipV="1">
              <a:off x="4065987" y="4045134"/>
              <a:ext cx="4178530" cy="813218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E506857-7279-4F6E-89DF-1678B857450E}"/>
                    </a:ext>
                  </a:extLst>
                </p:cNvPr>
                <p:cNvSpPr/>
                <p:nvPr/>
              </p:nvSpPr>
              <p:spPr>
                <a:xfrm>
                  <a:off x="3648020" y="3645024"/>
                  <a:ext cx="8359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E506857-7279-4F6E-89DF-1678B85745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020" y="3645024"/>
                  <a:ext cx="83593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FB1268D-0365-4B66-95AF-6D91AB612F40}"/>
                </a:ext>
              </a:extLst>
            </p:cNvPr>
            <p:cNvSpPr/>
            <p:nvPr/>
          </p:nvSpPr>
          <p:spPr bwMode="auto">
            <a:xfrm>
              <a:off x="3893925" y="4047397"/>
              <a:ext cx="205082" cy="1062485"/>
            </a:xfrm>
            <a:custGeom>
              <a:avLst/>
              <a:gdLst>
                <a:gd name="connsiteX0" fmla="*/ 70268 w 205082"/>
                <a:gd name="connsiteY0" fmla="*/ 623943 h 623943"/>
                <a:gd name="connsiteX1" fmla="*/ 5722 w 205082"/>
                <a:gd name="connsiteY1" fmla="*/ 446442 h 623943"/>
                <a:gd name="connsiteX2" fmla="*/ 199360 w 205082"/>
                <a:gd name="connsiteY2" fmla="*/ 220532 h 623943"/>
                <a:gd name="connsiteX3" fmla="*/ 134814 w 205082"/>
                <a:gd name="connsiteY3" fmla="*/ 0 h 62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082" h="623943">
                  <a:moveTo>
                    <a:pt x="70268" y="623943"/>
                  </a:moveTo>
                  <a:cubicBezTo>
                    <a:pt x="27237" y="568810"/>
                    <a:pt x="-15793" y="513677"/>
                    <a:pt x="5722" y="446442"/>
                  </a:cubicBezTo>
                  <a:cubicBezTo>
                    <a:pt x="27237" y="379207"/>
                    <a:pt x="177845" y="294939"/>
                    <a:pt x="199360" y="220532"/>
                  </a:cubicBezTo>
                  <a:cubicBezTo>
                    <a:pt x="220875" y="146125"/>
                    <a:pt x="177844" y="73062"/>
                    <a:pt x="134814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580F97EF-ED57-49A9-83B3-93DA5C940E7E}"/>
              </a:ext>
            </a:extLst>
          </p:cNvPr>
          <p:cNvGrpSpPr/>
          <p:nvPr/>
        </p:nvGrpSpPr>
        <p:grpSpPr>
          <a:xfrm>
            <a:off x="3748694" y="2072698"/>
            <a:ext cx="607282" cy="1572326"/>
            <a:chOff x="3748694" y="2072698"/>
            <a:chExt cx="607282" cy="1572326"/>
          </a:xfrm>
        </p:grpSpPr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992E396-F768-4293-AA35-2DB66C6DE26F}"/>
                </a:ext>
              </a:extLst>
            </p:cNvPr>
            <p:cNvCxnSpPr>
              <a:cxnSpLocks/>
              <a:stCxn id="12" idx="0"/>
              <a:endCxn id="83" idx="2"/>
            </p:cNvCxnSpPr>
            <p:nvPr/>
          </p:nvCxnSpPr>
          <p:spPr bwMode="auto">
            <a:xfrm flipH="1" flipV="1">
              <a:off x="4052335" y="2472808"/>
              <a:ext cx="13652" cy="1172216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2A6D8F52-23D4-4286-8F09-8055AA47CB4F}"/>
                    </a:ext>
                  </a:extLst>
                </p:cNvPr>
                <p:cNvSpPr/>
                <p:nvPr/>
              </p:nvSpPr>
              <p:spPr>
                <a:xfrm>
                  <a:off x="3748694" y="2072698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2A6D8F52-23D4-4286-8F09-8055AA47CB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8694" y="2072698"/>
                  <a:ext cx="607282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4FCF0A-D131-42BC-821D-FC6694B1644C}"/>
              </a:ext>
            </a:extLst>
          </p:cNvPr>
          <p:cNvGrpSpPr/>
          <p:nvPr/>
        </p:nvGrpSpPr>
        <p:grpSpPr>
          <a:xfrm>
            <a:off x="4612790" y="2070435"/>
            <a:ext cx="607282" cy="1574589"/>
            <a:chOff x="4612790" y="2070435"/>
            <a:chExt cx="607282" cy="1574589"/>
          </a:xfrm>
        </p:grpSpPr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D66873E-2215-489E-89E2-D5DF948C547A}"/>
                </a:ext>
              </a:extLst>
            </p:cNvPr>
            <p:cNvCxnSpPr>
              <a:cxnSpLocks/>
              <a:stCxn id="49" idx="0"/>
              <a:endCxn id="85" idx="2"/>
            </p:cNvCxnSpPr>
            <p:nvPr/>
          </p:nvCxnSpPr>
          <p:spPr bwMode="auto">
            <a:xfrm flipH="1" flipV="1">
              <a:off x="4916431" y="2470545"/>
              <a:ext cx="22346" cy="1174479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6C64178-686B-4F05-977E-6C0C65D09261}"/>
                    </a:ext>
                  </a:extLst>
                </p:cNvPr>
                <p:cNvSpPr/>
                <p:nvPr/>
              </p:nvSpPr>
              <p:spPr>
                <a:xfrm>
                  <a:off x="4612790" y="2070435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6C64178-686B-4F05-977E-6C0C65D092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790" y="2070435"/>
                  <a:ext cx="607282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F04800E-F72F-4CA6-A43E-8C5A74F872B1}"/>
              </a:ext>
            </a:extLst>
          </p:cNvPr>
          <p:cNvGrpSpPr/>
          <p:nvPr/>
        </p:nvGrpSpPr>
        <p:grpSpPr>
          <a:xfrm>
            <a:off x="4052335" y="1484784"/>
            <a:ext cx="4727347" cy="592276"/>
            <a:chOff x="4052335" y="1484784"/>
            <a:chExt cx="4727347" cy="592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5115096-6913-4597-80A0-0BCEEF2EE97F}"/>
                    </a:ext>
                  </a:extLst>
                </p:cNvPr>
                <p:cNvSpPr/>
                <p:nvPr/>
              </p:nvSpPr>
              <p:spPr>
                <a:xfrm>
                  <a:off x="8172400" y="1484784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5115096-6913-4597-80A0-0BCEEF2EE9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2400" y="1484784"/>
                  <a:ext cx="60728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D5CE6F22-7381-4EED-BDAA-92595B233438}"/>
                </a:ext>
              </a:extLst>
            </p:cNvPr>
            <p:cNvCxnSpPr>
              <a:cxnSpLocks/>
              <a:stCxn id="83" idx="0"/>
              <a:endCxn id="123" idx="1"/>
            </p:cNvCxnSpPr>
            <p:nvPr/>
          </p:nvCxnSpPr>
          <p:spPr bwMode="auto">
            <a:xfrm flipV="1">
              <a:off x="4052335" y="1684839"/>
              <a:ext cx="4120065" cy="387859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ADEFEE12-15F1-4CF2-9EC3-50D23320605F}"/>
                </a:ext>
              </a:extLst>
            </p:cNvPr>
            <p:cNvCxnSpPr>
              <a:cxnSpLocks/>
              <a:stCxn id="85" idx="0"/>
              <a:endCxn id="123" idx="1"/>
            </p:cNvCxnSpPr>
            <p:nvPr/>
          </p:nvCxnSpPr>
          <p:spPr bwMode="auto">
            <a:xfrm flipV="1">
              <a:off x="4916431" y="1684839"/>
              <a:ext cx="3255969" cy="385596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44A6E22D-AD2B-4797-A774-17C3D0BFCED3}"/>
                </a:ext>
              </a:extLst>
            </p:cNvPr>
            <p:cNvCxnSpPr>
              <a:cxnSpLocks/>
              <a:stCxn id="87" idx="0"/>
              <a:endCxn id="123" idx="1"/>
            </p:cNvCxnSpPr>
            <p:nvPr/>
          </p:nvCxnSpPr>
          <p:spPr bwMode="auto">
            <a:xfrm flipV="1">
              <a:off x="7148679" y="1684839"/>
              <a:ext cx="1023721" cy="392221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141" name="타원 140">
            <a:extLst>
              <a:ext uri="{FF2B5EF4-FFF2-40B4-BE49-F238E27FC236}">
                <a16:creationId xmlns:a16="http://schemas.microsoft.com/office/drawing/2014/main" id="{F17FB6F2-84D2-48C1-8E10-950D01E13BAE}"/>
              </a:ext>
            </a:extLst>
          </p:cNvPr>
          <p:cNvSpPr/>
          <p:nvPr/>
        </p:nvSpPr>
        <p:spPr bwMode="auto">
          <a:xfrm>
            <a:off x="1000615" y="3375072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B1875D52-3C03-4BBA-A649-D5422A0EA978}"/>
              </a:ext>
            </a:extLst>
          </p:cNvPr>
          <p:cNvSpPr/>
          <p:nvPr/>
        </p:nvSpPr>
        <p:spPr bwMode="auto">
          <a:xfrm>
            <a:off x="179512" y="4410122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649C2C52-3884-4C6C-B640-4D7B4342F620}"/>
              </a:ext>
            </a:extLst>
          </p:cNvPr>
          <p:cNvSpPr/>
          <p:nvPr/>
        </p:nvSpPr>
        <p:spPr bwMode="auto">
          <a:xfrm>
            <a:off x="983832" y="4410122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2F443066-771B-4CB8-86BD-279B8FFE9D2F}"/>
              </a:ext>
            </a:extLst>
          </p:cNvPr>
          <p:cNvSpPr/>
          <p:nvPr/>
        </p:nvSpPr>
        <p:spPr bwMode="auto">
          <a:xfrm>
            <a:off x="1753312" y="4416905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22A921E-3ECA-4EC1-B66B-B1470610EF49}"/>
              </a:ext>
            </a:extLst>
          </p:cNvPr>
          <p:cNvCxnSpPr>
            <a:stCxn id="141" idx="4"/>
            <a:endCxn id="142" idx="0"/>
          </p:cNvCxnSpPr>
          <p:nvPr/>
        </p:nvCxnSpPr>
        <p:spPr bwMode="auto">
          <a:xfrm flipH="1">
            <a:off x="413126" y="3810319"/>
            <a:ext cx="821103" cy="599803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98ADC0F8-B585-4EC6-BB66-7A1AC62DB897}"/>
              </a:ext>
            </a:extLst>
          </p:cNvPr>
          <p:cNvCxnSpPr>
            <a:stCxn id="141" idx="4"/>
            <a:endCxn id="143" idx="0"/>
          </p:cNvCxnSpPr>
          <p:nvPr/>
        </p:nvCxnSpPr>
        <p:spPr bwMode="auto">
          <a:xfrm flipH="1">
            <a:off x="1217446" y="3810319"/>
            <a:ext cx="16783" cy="599803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AA6EB230-C509-4363-BB29-9C15598FF6FC}"/>
              </a:ext>
            </a:extLst>
          </p:cNvPr>
          <p:cNvCxnSpPr>
            <a:stCxn id="141" idx="4"/>
            <a:endCxn id="144" idx="0"/>
          </p:cNvCxnSpPr>
          <p:nvPr/>
        </p:nvCxnSpPr>
        <p:spPr bwMode="auto">
          <a:xfrm>
            <a:off x="1234229" y="3810319"/>
            <a:ext cx="752697" cy="60658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8F2D5F38-E5E3-4C36-AEE5-30CF05F4B920}"/>
                  </a:ext>
                </a:extLst>
              </p:cNvPr>
              <p:cNvSpPr/>
              <p:nvPr/>
            </p:nvSpPr>
            <p:spPr>
              <a:xfrm>
                <a:off x="1141631" y="3957791"/>
                <a:ext cx="52463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8F2D5F38-E5E3-4C36-AEE5-30CF05F4B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31" y="3957791"/>
                <a:ext cx="524631" cy="424796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F3CA06CF-3B9D-4BE3-B267-AC558494D5D0}"/>
                  </a:ext>
                </a:extLst>
              </p:cNvPr>
              <p:cNvSpPr/>
              <p:nvPr/>
            </p:nvSpPr>
            <p:spPr>
              <a:xfrm>
                <a:off x="923823" y="4396922"/>
                <a:ext cx="62081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F3CA06CF-3B9D-4BE3-B267-AC558494D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23" y="4396922"/>
                <a:ext cx="620811" cy="424796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9BF70B31-AA62-4ED2-ABC5-5B46B4E0A00A}"/>
                  </a:ext>
                </a:extLst>
              </p:cNvPr>
              <p:cNvSpPr txBox="1"/>
              <p:nvPr/>
            </p:nvSpPr>
            <p:spPr>
              <a:xfrm>
                <a:off x="1709594" y="3560968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9BF70B31-AA62-4ED2-ABC5-5B46B4E0A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94" y="3560968"/>
                <a:ext cx="1941814" cy="465320"/>
              </a:xfrm>
              <a:prstGeom prst="rect">
                <a:avLst/>
              </a:prstGeom>
              <a:blipFill>
                <a:blip r:embed="rId15"/>
                <a:stretch>
                  <a:fillRect l="-940" t="-164474" r="-14107" b="-243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3E0E4B-DADE-4A9B-81AF-0CAA1104003D}"/>
                  </a:ext>
                </a:extLst>
              </p:cNvPr>
              <p:cNvSpPr txBox="1"/>
              <p:nvPr/>
            </p:nvSpPr>
            <p:spPr>
              <a:xfrm>
                <a:off x="1792632" y="3275218"/>
                <a:ext cx="19289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3E0E4B-DADE-4A9B-81AF-0CAA1104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632" y="3275218"/>
                <a:ext cx="1928990" cy="215444"/>
              </a:xfrm>
              <a:prstGeom prst="rect">
                <a:avLst/>
              </a:prstGeom>
              <a:blipFill>
                <a:blip r:embed="rId16"/>
                <a:stretch>
                  <a:fillRect l="-126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4A5E3F22-4190-46FD-A1E7-869027462B0B}"/>
              </a:ext>
            </a:extLst>
          </p:cNvPr>
          <p:cNvCxnSpPr>
            <a:cxnSpLocks/>
            <a:stCxn id="141" idx="0"/>
          </p:cNvCxnSpPr>
          <p:nvPr/>
        </p:nvCxnSpPr>
        <p:spPr bwMode="auto">
          <a:xfrm flipV="1">
            <a:off x="1234229" y="2843697"/>
            <a:ext cx="13006" cy="531375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BF66153A-EF4C-4916-865D-BBB3253805F4}"/>
                  </a:ext>
                </a:extLst>
              </p:cNvPr>
              <p:cNvSpPr/>
              <p:nvPr/>
            </p:nvSpPr>
            <p:spPr>
              <a:xfrm>
                <a:off x="1000615" y="2409269"/>
                <a:ext cx="6072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BF66153A-EF4C-4916-865D-BBB325380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15" y="2409269"/>
                <a:ext cx="607282" cy="400110"/>
              </a:xfrm>
              <a:prstGeom prst="rect">
                <a:avLst/>
              </a:prstGeom>
              <a:blipFill>
                <a:blip r:embed="rId1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왼쪽 중괄호 153">
            <a:extLst>
              <a:ext uri="{FF2B5EF4-FFF2-40B4-BE49-F238E27FC236}">
                <a16:creationId xmlns:a16="http://schemas.microsoft.com/office/drawing/2014/main" id="{E2A51574-40F0-4E83-B309-7FA048CD284C}"/>
              </a:ext>
            </a:extLst>
          </p:cNvPr>
          <p:cNvSpPr/>
          <p:nvPr/>
        </p:nvSpPr>
        <p:spPr bwMode="auto">
          <a:xfrm>
            <a:off x="1504367" y="3222923"/>
            <a:ext cx="260424" cy="789169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8210F-85DB-428B-B474-EC5FD3764461}"/>
              </a:ext>
            </a:extLst>
          </p:cNvPr>
          <p:cNvSpPr txBox="1"/>
          <p:nvPr/>
        </p:nvSpPr>
        <p:spPr>
          <a:xfrm>
            <a:off x="5749643" y="5026303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7091FF-C0F2-4F0C-B228-6569599D160B}"/>
              </a:ext>
            </a:extLst>
          </p:cNvPr>
          <p:cNvGrpSpPr/>
          <p:nvPr/>
        </p:nvGrpSpPr>
        <p:grpSpPr>
          <a:xfrm>
            <a:off x="5809494" y="3638399"/>
            <a:ext cx="2435023" cy="1476552"/>
            <a:chOff x="5809494" y="3638399"/>
            <a:chExt cx="2435023" cy="1476552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6FCE6B64-8787-43B4-A469-602475D851B0}"/>
                </a:ext>
              </a:extLst>
            </p:cNvPr>
            <p:cNvGrpSpPr/>
            <p:nvPr/>
          </p:nvGrpSpPr>
          <p:grpSpPr>
            <a:xfrm>
              <a:off x="6711782" y="3645024"/>
              <a:ext cx="1532735" cy="1469927"/>
              <a:chOff x="6711782" y="3645024"/>
              <a:chExt cx="1532735" cy="14699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86F78307-6C98-49B1-BED0-3D7FE66CBCE3}"/>
                      </a:ext>
                    </a:extLst>
                  </p:cNvPr>
                  <p:cNvSpPr/>
                  <p:nvPr/>
                </p:nvSpPr>
                <p:spPr>
                  <a:xfrm>
                    <a:off x="6711782" y="3645024"/>
                    <a:ext cx="8359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86F78307-6C98-49B1-BED0-3D7FE66CBC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1782" y="3645024"/>
                    <a:ext cx="835934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C2EBE6-9793-4DB0-A4EF-C1816CD75858}"/>
                  </a:ext>
                </a:extLst>
              </p:cNvPr>
              <p:cNvSpPr/>
              <p:nvPr/>
            </p:nvSpPr>
            <p:spPr bwMode="auto">
              <a:xfrm>
                <a:off x="6966422" y="4026289"/>
                <a:ext cx="205082" cy="1088662"/>
              </a:xfrm>
              <a:custGeom>
                <a:avLst/>
                <a:gdLst>
                  <a:gd name="connsiteX0" fmla="*/ 70268 w 205082"/>
                  <a:gd name="connsiteY0" fmla="*/ 623943 h 623943"/>
                  <a:gd name="connsiteX1" fmla="*/ 5722 w 205082"/>
                  <a:gd name="connsiteY1" fmla="*/ 446442 h 623943"/>
                  <a:gd name="connsiteX2" fmla="*/ 199360 w 205082"/>
                  <a:gd name="connsiteY2" fmla="*/ 220532 h 623943"/>
                  <a:gd name="connsiteX3" fmla="*/ 134814 w 205082"/>
                  <a:gd name="connsiteY3" fmla="*/ 0 h 62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082" h="623943">
                    <a:moveTo>
                      <a:pt x="70268" y="623943"/>
                    </a:moveTo>
                    <a:cubicBezTo>
                      <a:pt x="27237" y="568810"/>
                      <a:pt x="-15793" y="513677"/>
                      <a:pt x="5722" y="446442"/>
                    </a:cubicBezTo>
                    <a:cubicBezTo>
                      <a:pt x="27237" y="379207"/>
                      <a:pt x="177845" y="294939"/>
                      <a:pt x="199360" y="220532"/>
                    </a:cubicBezTo>
                    <a:cubicBezTo>
                      <a:pt x="220875" y="146125"/>
                      <a:pt x="177844" y="73062"/>
                      <a:pt x="134814" y="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6D9A520-E500-48A6-AEB5-555576F77EA3}"/>
                  </a:ext>
                </a:extLst>
              </p:cNvPr>
              <p:cNvCxnSpPr>
                <a:cxnSpLocks/>
                <a:stCxn id="92" idx="1"/>
                <a:endCxn id="50" idx="2"/>
              </p:cNvCxnSpPr>
              <p:nvPr/>
            </p:nvCxnSpPr>
            <p:spPr bwMode="auto">
              <a:xfrm flipH="1" flipV="1">
                <a:off x="7129749" y="4045134"/>
                <a:ext cx="1114768" cy="813218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0F5622-F096-4361-8124-56AF4C0C02BB}"/>
                </a:ext>
              </a:extLst>
            </p:cNvPr>
            <p:cNvSpPr txBox="1"/>
            <p:nvPr/>
          </p:nvSpPr>
          <p:spPr>
            <a:xfrm>
              <a:off x="5809494" y="3638399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ABE131-6F58-475A-8465-7336329569E1}"/>
              </a:ext>
            </a:extLst>
          </p:cNvPr>
          <p:cNvGrpSpPr/>
          <p:nvPr/>
        </p:nvGrpSpPr>
        <p:grpSpPr>
          <a:xfrm>
            <a:off x="5844708" y="2038331"/>
            <a:ext cx="1607612" cy="1606693"/>
            <a:chOff x="5844708" y="2038331"/>
            <a:chExt cx="1607612" cy="1606693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D746710-D06A-4831-A473-2641760F4B99}"/>
                </a:ext>
              </a:extLst>
            </p:cNvPr>
            <p:cNvGrpSpPr/>
            <p:nvPr/>
          </p:nvGrpSpPr>
          <p:grpSpPr>
            <a:xfrm>
              <a:off x="6845038" y="2077060"/>
              <a:ext cx="607282" cy="1567964"/>
              <a:chOff x="6845038" y="2077060"/>
              <a:chExt cx="607282" cy="1567964"/>
            </a:xfrm>
          </p:grpSpPr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C7974B1D-8F71-4418-977D-456B3CEA1925}"/>
                  </a:ext>
                </a:extLst>
              </p:cNvPr>
              <p:cNvCxnSpPr>
                <a:cxnSpLocks/>
                <a:stCxn id="50" idx="0"/>
                <a:endCxn id="87" idx="2"/>
              </p:cNvCxnSpPr>
              <p:nvPr/>
            </p:nvCxnSpPr>
            <p:spPr bwMode="auto">
              <a:xfrm flipV="1">
                <a:off x="7129749" y="2477170"/>
                <a:ext cx="18930" cy="1167854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D446696D-8EE5-489F-862C-3C7C8A3F543D}"/>
                      </a:ext>
                    </a:extLst>
                  </p:cNvPr>
                  <p:cNvSpPr/>
                  <p:nvPr/>
                </p:nvSpPr>
                <p:spPr>
                  <a:xfrm>
                    <a:off x="6845038" y="2077060"/>
                    <a:ext cx="607282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D446696D-8EE5-489F-862C-3C7C8A3F54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5038" y="2077060"/>
                    <a:ext cx="607282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6D52270-A2D6-49E0-AB7B-1F4914814272}"/>
                </a:ext>
              </a:extLst>
            </p:cNvPr>
            <p:cNvSpPr txBox="1"/>
            <p:nvPr/>
          </p:nvSpPr>
          <p:spPr>
            <a:xfrm>
              <a:off x="5844708" y="2038331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0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CEEEA17-57D7-4834-8403-B3687380891B}"/>
              </a:ext>
            </a:extLst>
          </p:cNvPr>
          <p:cNvGrpSpPr/>
          <p:nvPr/>
        </p:nvGrpSpPr>
        <p:grpSpPr>
          <a:xfrm>
            <a:off x="8089625" y="1884894"/>
            <a:ext cx="835485" cy="3978687"/>
            <a:chOff x="8089625" y="1884894"/>
            <a:chExt cx="835485" cy="3978687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BF9C0C9A-C920-4905-AB11-1890A1EFDEA3}"/>
                </a:ext>
              </a:extLst>
            </p:cNvPr>
            <p:cNvGrpSpPr/>
            <p:nvPr/>
          </p:nvGrpSpPr>
          <p:grpSpPr>
            <a:xfrm>
              <a:off x="8089625" y="1884894"/>
              <a:ext cx="835485" cy="3978687"/>
              <a:chOff x="8089625" y="1884894"/>
              <a:chExt cx="835485" cy="3978687"/>
            </a:xfrm>
          </p:grpSpPr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45477387-9218-4EC6-A9F2-4237A5C28E30}"/>
                  </a:ext>
                </a:extLst>
              </p:cNvPr>
              <p:cNvCxnSpPr>
                <a:cxnSpLocks/>
                <a:stCxn id="123" idx="2"/>
              </p:cNvCxnSpPr>
              <p:nvPr/>
            </p:nvCxnSpPr>
            <p:spPr bwMode="auto">
              <a:xfrm>
                <a:off x="8476041" y="1884894"/>
                <a:ext cx="31327" cy="3682438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E732D39-ADB7-425E-8BAF-2CDAB62BD922}"/>
                  </a:ext>
                </a:extLst>
              </p:cNvPr>
              <p:cNvSpPr txBox="1"/>
              <p:nvPr/>
            </p:nvSpPr>
            <p:spPr>
              <a:xfrm>
                <a:off x="8089625" y="5525027"/>
                <a:ext cx="8354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update</a:t>
                </a:r>
                <a:endParaRPr lang="ko-KR" altLang="en-US" sz="1600" dirty="0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AAD211F-1282-4E22-8D5B-48AD6606B3A9}"/>
                </a:ext>
              </a:extLst>
            </p:cNvPr>
            <p:cNvSpPr/>
            <p:nvPr/>
          </p:nvSpPr>
          <p:spPr bwMode="auto">
            <a:xfrm>
              <a:off x="8244517" y="2651798"/>
              <a:ext cx="529688" cy="43964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6AE6E24-996B-4E6F-81B4-30293CC46FC2}"/>
                </a:ext>
              </a:extLst>
            </p:cNvPr>
            <p:cNvSpPr/>
            <p:nvPr/>
          </p:nvSpPr>
          <p:spPr bwMode="auto">
            <a:xfrm>
              <a:off x="8251335" y="4611422"/>
              <a:ext cx="529688" cy="43964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000B9-752D-4D6A-8F05-A4E9ECA1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to Work</a:t>
            </a:r>
            <a:endParaRPr lang="ko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900F916-9E91-49DE-9CA8-463D08880E3C}"/>
              </a:ext>
            </a:extLst>
          </p:cNvPr>
          <p:cNvGrpSpPr/>
          <p:nvPr/>
        </p:nvGrpSpPr>
        <p:grpSpPr>
          <a:xfrm>
            <a:off x="3655787" y="3672666"/>
            <a:ext cx="4804645" cy="830197"/>
            <a:chOff x="3655787" y="3672666"/>
            <a:chExt cx="4804645" cy="8301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E2BF7FF-008D-4068-B839-70A16F32A935}"/>
                </a:ext>
              </a:extLst>
            </p:cNvPr>
            <p:cNvSpPr/>
            <p:nvPr/>
          </p:nvSpPr>
          <p:spPr bwMode="auto">
            <a:xfrm>
              <a:off x="3655787" y="4081560"/>
              <a:ext cx="3879971" cy="421303"/>
            </a:xfrm>
            <a:prstGeom prst="rect">
              <a:avLst/>
            </a:prstGeom>
            <a:solidFill>
              <a:srgbClr val="EDF7F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A452747-65AF-4496-8F84-1AC24086157C}"/>
                    </a:ext>
                  </a:extLst>
                </p:cNvPr>
                <p:cNvSpPr/>
                <p:nvPr/>
              </p:nvSpPr>
              <p:spPr>
                <a:xfrm>
                  <a:off x="7534409" y="3672666"/>
                  <a:ext cx="926023" cy="4044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A452747-65AF-4496-8F84-1AC2408615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4409" y="3672666"/>
                  <a:ext cx="926023" cy="404406"/>
                </a:xfrm>
                <a:prstGeom prst="rect">
                  <a:avLst/>
                </a:prstGeom>
                <a:blipFill>
                  <a:blip r:embed="rId2"/>
                  <a:stretch>
                    <a:fillRect b="-44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84DBB00-43E2-46D1-B658-4E89C2EE3A07}"/>
                </a:ext>
              </a:extLst>
            </p:cNvPr>
            <p:cNvCxnSpPr>
              <a:stCxn id="50" idx="3"/>
              <a:endCxn id="23" idx="2"/>
            </p:cNvCxnSpPr>
            <p:nvPr/>
          </p:nvCxnSpPr>
          <p:spPr bwMode="auto">
            <a:xfrm flipV="1">
              <a:off x="7547716" y="4077072"/>
              <a:ext cx="449705" cy="204543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C91B64E-37E0-452E-B36E-610791D8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5E5DEB-8FEF-48F2-BFEA-CDB62021E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2E0BC2-0560-47FC-B5E0-171C6FAA5530}"/>
              </a:ext>
            </a:extLst>
          </p:cNvPr>
          <p:cNvSpPr/>
          <p:nvPr/>
        </p:nvSpPr>
        <p:spPr bwMode="auto">
          <a:xfrm>
            <a:off x="982876" y="3796519"/>
            <a:ext cx="467228" cy="4352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EAD3FF1-E5A2-4168-87E5-E86FE3ED5040}"/>
              </a:ext>
            </a:extLst>
          </p:cNvPr>
          <p:cNvSpPr/>
          <p:nvPr/>
        </p:nvSpPr>
        <p:spPr bwMode="auto">
          <a:xfrm>
            <a:off x="178556" y="4831244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43549D-6759-4B25-B4C8-FC43C03EA713}"/>
              </a:ext>
            </a:extLst>
          </p:cNvPr>
          <p:cNvSpPr/>
          <p:nvPr/>
        </p:nvSpPr>
        <p:spPr bwMode="auto">
          <a:xfrm>
            <a:off x="982876" y="4831244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52D07B-7D06-41B8-BCDD-F77AE143482C}"/>
              </a:ext>
            </a:extLst>
          </p:cNvPr>
          <p:cNvSpPr/>
          <p:nvPr/>
        </p:nvSpPr>
        <p:spPr bwMode="auto">
          <a:xfrm>
            <a:off x="1752356" y="4838027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6766D8-D004-4EC1-B203-63E35256A6C4}"/>
              </a:ext>
            </a:extLst>
          </p:cNvPr>
          <p:cNvCxnSpPr>
            <a:stCxn id="13" idx="4"/>
            <a:endCxn id="14" idx="0"/>
          </p:cNvCxnSpPr>
          <p:nvPr/>
        </p:nvCxnSpPr>
        <p:spPr bwMode="auto">
          <a:xfrm flipH="1">
            <a:off x="412170" y="4231766"/>
            <a:ext cx="804320" cy="599478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9BBA0A-61EC-4DA5-B58C-7E7BFA5A076F}"/>
              </a:ext>
            </a:extLst>
          </p:cNvPr>
          <p:cNvCxnSpPr>
            <a:stCxn id="13" idx="4"/>
            <a:endCxn id="15" idx="0"/>
          </p:cNvCxnSpPr>
          <p:nvPr/>
        </p:nvCxnSpPr>
        <p:spPr bwMode="auto">
          <a:xfrm>
            <a:off x="1216490" y="4231766"/>
            <a:ext cx="0" cy="599478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F7E7F32-FF99-4873-B556-E0A537E5FCB3}"/>
              </a:ext>
            </a:extLst>
          </p:cNvPr>
          <p:cNvCxnSpPr>
            <a:stCxn id="13" idx="4"/>
            <a:endCxn id="16" idx="0"/>
          </p:cNvCxnSpPr>
          <p:nvPr/>
        </p:nvCxnSpPr>
        <p:spPr bwMode="auto">
          <a:xfrm>
            <a:off x="1216490" y="4231766"/>
            <a:ext cx="769480" cy="606261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E788DF7-1A44-47C7-92A6-DDB34E367405}"/>
              </a:ext>
            </a:extLst>
          </p:cNvPr>
          <p:cNvSpPr/>
          <p:nvPr/>
        </p:nvSpPr>
        <p:spPr bwMode="auto">
          <a:xfrm>
            <a:off x="974739" y="2844516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/>
              <a:t>i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E64BA13-83E0-4058-ACC9-D421ECC855CD}"/>
              </a:ext>
            </a:extLst>
          </p:cNvPr>
          <p:cNvCxnSpPr>
            <a:stCxn id="21" idx="4"/>
            <a:endCxn id="13" idx="0"/>
          </p:cNvCxnSpPr>
          <p:nvPr/>
        </p:nvCxnSpPr>
        <p:spPr bwMode="auto">
          <a:xfrm>
            <a:off x="1208353" y="3279763"/>
            <a:ext cx="8137" cy="51675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BFE8554-2187-4D8E-AF08-31BD42F42D2D}"/>
                  </a:ext>
                </a:extLst>
              </p:cNvPr>
              <p:cNvSpPr/>
              <p:nvPr/>
            </p:nvSpPr>
            <p:spPr>
              <a:xfrm>
                <a:off x="1098651" y="4395997"/>
                <a:ext cx="52463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BFE8554-2187-4D8E-AF08-31BD42F42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51" y="4395997"/>
                <a:ext cx="524631" cy="42479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11DD5A-EC66-4C0B-AE39-A0EA1035325D}"/>
                  </a:ext>
                </a:extLst>
              </p:cNvPr>
              <p:cNvSpPr/>
              <p:nvPr/>
            </p:nvSpPr>
            <p:spPr>
              <a:xfrm>
                <a:off x="880843" y="4835128"/>
                <a:ext cx="62081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11DD5A-EC66-4C0B-AE39-A0EA10353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43" y="4835128"/>
                <a:ext cx="620811" cy="424796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D220385-8C89-4A6E-B623-F8377637C295}"/>
                  </a:ext>
                </a:extLst>
              </p:cNvPr>
              <p:cNvSpPr/>
              <p:nvPr/>
            </p:nvSpPr>
            <p:spPr>
              <a:xfrm>
                <a:off x="1159595" y="3304726"/>
                <a:ext cx="662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D220385-8C89-4A6E-B623-F8377637C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95" y="3304726"/>
                <a:ext cx="662041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9BB70C-F449-4957-A0B0-6C1DCE6A5134}"/>
                  </a:ext>
                </a:extLst>
              </p:cNvPr>
              <p:cNvSpPr txBox="1"/>
              <p:nvPr/>
            </p:nvSpPr>
            <p:spPr>
              <a:xfrm>
                <a:off x="1798845" y="3084634"/>
                <a:ext cx="13549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9BB70C-F449-4957-A0B0-6C1DCE6A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845" y="3084634"/>
                <a:ext cx="1354923" cy="215444"/>
              </a:xfrm>
              <a:prstGeom prst="rect">
                <a:avLst/>
              </a:prstGeom>
              <a:blipFill>
                <a:blip r:embed="rId6"/>
                <a:stretch>
                  <a:fillRect l="-2252" t="-34286" r="-4054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BC02FDC-F6A9-448C-A914-30C873A6994F}"/>
                  </a:ext>
                </a:extLst>
              </p:cNvPr>
              <p:cNvSpPr/>
              <p:nvPr/>
            </p:nvSpPr>
            <p:spPr>
              <a:xfrm>
                <a:off x="480688" y="3468957"/>
                <a:ext cx="8359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BC02FDC-F6A9-448C-A914-30C873A69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88" y="3468957"/>
                <a:ext cx="835933" cy="400110"/>
              </a:xfrm>
              <a:prstGeom prst="rect">
                <a:avLst/>
              </a:prstGeom>
              <a:blipFill>
                <a:blip r:embed="rId7"/>
                <a:stretch>
                  <a:fillRect t="-12121" r="-13869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A7AE2C-998D-434E-A6EE-BF9F4C9087B3}"/>
                  </a:ext>
                </a:extLst>
              </p:cNvPr>
              <p:cNvSpPr txBox="1"/>
              <p:nvPr/>
            </p:nvSpPr>
            <p:spPr>
              <a:xfrm>
                <a:off x="1769831" y="2768134"/>
                <a:ext cx="17642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A7AE2C-998D-434E-A6EE-BF9F4C90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31" y="2768134"/>
                <a:ext cx="1764266" cy="215444"/>
              </a:xfrm>
              <a:prstGeom prst="rect">
                <a:avLst/>
              </a:prstGeom>
              <a:blipFill>
                <a:blip r:embed="rId8"/>
                <a:stretch>
                  <a:fillRect l="-1379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5D5E5C5-9900-43D9-AA04-112EEC5004A4}"/>
              </a:ext>
            </a:extLst>
          </p:cNvPr>
          <p:cNvCxnSpPr>
            <a:cxnSpLocks/>
            <a:stCxn id="21" idx="0"/>
          </p:cNvCxnSpPr>
          <p:nvPr/>
        </p:nvCxnSpPr>
        <p:spPr bwMode="auto">
          <a:xfrm flipV="1">
            <a:off x="1208353" y="2573024"/>
            <a:ext cx="0" cy="271492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961DD7B-F75A-4149-AF06-FCDFD5E358CD}"/>
                  </a:ext>
                </a:extLst>
              </p:cNvPr>
              <p:cNvSpPr/>
              <p:nvPr/>
            </p:nvSpPr>
            <p:spPr>
              <a:xfrm>
                <a:off x="904712" y="2108605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961DD7B-F75A-4149-AF06-FCDFD5E35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12" y="2108605"/>
                <a:ext cx="607282" cy="400110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왼쪽 중괄호 61">
            <a:extLst>
              <a:ext uri="{FF2B5EF4-FFF2-40B4-BE49-F238E27FC236}">
                <a16:creationId xmlns:a16="http://schemas.microsoft.com/office/drawing/2014/main" id="{41F74955-530C-4879-ABD9-D3A2B25E0B88}"/>
              </a:ext>
            </a:extLst>
          </p:cNvPr>
          <p:cNvSpPr/>
          <p:nvPr/>
        </p:nvSpPr>
        <p:spPr bwMode="auto">
          <a:xfrm>
            <a:off x="1547510" y="3738619"/>
            <a:ext cx="260424" cy="626339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4D7B2D8A-711C-4777-BC82-2BCDCE900A04}"/>
              </a:ext>
            </a:extLst>
          </p:cNvPr>
          <p:cNvSpPr/>
          <p:nvPr/>
        </p:nvSpPr>
        <p:spPr bwMode="auto">
          <a:xfrm>
            <a:off x="1515620" y="2698374"/>
            <a:ext cx="260424" cy="650320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CE3AEA-7A51-4F3E-AAB7-B0CA865D195A}"/>
                  </a:ext>
                </a:extLst>
              </p:cNvPr>
              <p:cNvSpPr txBox="1"/>
              <p:nvPr/>
            </p:nvSpPr>
            <p:spPr>
              <a:xfrm>
                <a:off x="1872012" y="3860039"/>
                <a:ext cx="1502719" cy="479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CE3AEA-7A51-4F3E-AAB7-B0CA865D1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012" y="3860039"/>
                <a:ext cx="1502719" cy="479555"/>
              </a:xfrm>
              <a:prstGeom prst="rect">
                <a:avLst/>
              </a:prstGeom>
              <a:blipFill>
                <a:blip r:embed="rId10"/>
                <a:stretch>
                  <a:fillRect l="-1619" t="-2532" b="-7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4FDCA4A-2DF9-422E-B460-B29A41EDD596}"/>
                  </a:ext>
                </a:extLst>
              </p:cNvPr>
              <p:cNvSpPr/>
              <p:nvPr/>
            </p:nvSpPr>
            <p:spPr>
              <a:xfrm>
                <a:off x="3784202" y="5052702"/>
                <a:ext cx="5227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4FDCA4A-2DF9-422E-B460-B29A41EDD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202" y="5052702"/>
                <a:ext cx="522772" cy="400110"/>
              </a:xfrm>
              <a:prstGeom prst="rect">
                <a:avLst/>
              </a:prstGeom>
              <a:blipFill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A407180-6DFB-4980-8ACF-28D3D4A5CC23}"/>
                  </a:ext>
                </a:extLst>
              </p:cNvPr>
              <p:cNvSpPr/>
              <p:nvPr/>
            </p:nvSpPr>
            <p:spPr>
              <a:xfrm>
                <a:off x="4669244" y="5052702"/>
                <a:ext cx="5227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A407180-6DFB-4980-8ACF-28D3D4A5C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244" y="5052702"/>
                <a:ext cx="522772" cy="400110"/>
              </a:xfrm>
              <a:prstGeom prst="rect">
                <a:avLst/>
              </a:prstGeom>
              <a:blipFill>
                <a:blip r:embed="rId1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D2CFF4A-6DC6-4910-BAB7-2FE2E87D30C9}"/>
                  </a:ext>
                </a:extLst>
              </p:cNvPr>
              <p:cNvSpPr/>
              <p:nvPr/>
            </p:nvSpPr>
            <p:spPr>
              <a:xfrm>
                <a:off x="6856405" y="5049198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D2CFF4A-6DC6-4910-BAB7-2FE2E87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05" y="5049198"/>
                <a:ext cx="546688" cy="400110"/>
              </a:xfrm>
              <a:prstGeom prst="rect">
                <a:avLst/>
              </a:prstGeom>
              <a:blipFill>
                <a:blip r:embed="rId1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1819F28-7B3A-4884-8DA6-A1381A6EF0A7}"/>
              </a:ext>
            </a:extLst>
          </p:cNvPr>
          <p:cNvGrpSpPr/>
          <p:nvPr/>
        </p:nvGrpSpPr>
        <p:grpSpPr>
          <a:xfrm>
            <a:off x="3642543" y="3095725"/>
            <a:ext cx="3891866" cy="985835"/>
            <a:chOff x="3642543" y="3095725"/>
            <a:chExt cx="3891866" cy="9858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4B4E655E-A1A0-4E36-8C5D-AEF80AE87B1C}"/>
                    </a:ext>
                  </a:extLst>
                </p:cNvPr>
                <p:cNvSpPr/>
                <p:nvPr/>
              </p:nvSpPr>
              <p:spPr>
                <a:xfrm>
                  <a:off x="3642543" y="3095725"/>
                  <a:ext cx="83593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4B4E655E-A1A0-4E36-8C5D-AEF80AE87B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2543" y="3095725"/>
                  <a:ext cx="835933" cy="400110"/>
                </a:xfrm>
                <a:prstGeom prst="rect">
                  <a:avLst/>
                </a:prstGeom>
                <a:blipFill>
                  <a:blip r:embed="rId14"/>
                  <a:stretch>
                    <a:fillRect t="-12308" r="-14599" b="-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992E396-F768-4293-AA35-2DB66C6DE26F}"/>
                </a:ext>
              </a:extLst>
            </p:cNvPr>
            <p:cNvCxnSpPr>
              <a:cxnSpLocks/>
              <a:stCxn id="12" idx="0"/>
              <a:endCxn id="34" idx="2"/>
            </p:cNvCxnSpPr>
            <p:nvPr/>
          </p:nvCxnSpPr>
          <p:spPr bwMode="auto">
            <a:xfrm flipH="1" flipV="1">
              <a:off x="4060510" y="3495835"/>
              <a:ext cx="5477" cy="585725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B14FCB1A-B59B-4168-A547-D2C49C6209FF}"/>
                </a:ext>
              </a:extLst>
            </p:cNvPr>
            <p:cNvCxnSpPr>
              <a:cxnSpLocks/>
              <a:stCxn id="23" idx="1"/>
              <a:endCxn id="34" idx="2"/>
            </p:cNvCxnSpPr>
            <p:nvPr/>
          </p:nvCxnSpPr>
          <p:spPr bwMode="auto">
            <a:xfrm flipH="1" flipV="1">
              <a:off x="4060510" y="3495835"/>
              <a:ext cx="3473899" cy="379034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CE35D37-3E51-400D-A90D-6681A5D995DF}"/>
              </a:ext>
            </a:extLst>
          </p:cNvPr>
          <p:cNvGrpSpPr/>
          <p:nvPr/>
        </p:nvGrpSpPr>
        <p:grpSpPr>
          <a:xfrm>
            <a:off x="4517199" y="3121923"/>
            <a:ext cx="3017210" cy="959637"/>
            <a:chOff x="4517199" y="3121923"/>
            <a:chExt cx="3017210" cy="959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5931437E-E53E-4407-85F0-481236ABA187}"/>
                    </a:ext>
                  </a:extLst>
                </p:cNvPr>
                <p:cNvSpPr/>
                <p:nvPr/>
              </p:nvSpPr>
              <p:spPr>
                <a:xfrm>
                  <a:off x="4517199" y="3121923"/>
                  <a:ext cx="83593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5931437E-E53E-4407-85F0-481236ABA1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199" y="3121923"/>
                  <a:ext cx="835933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12121" r="-15328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F6E8BDA3-1570-4C31-8FC1-E0BED8B7E9EE}"/>
                </a:ext>
              </a:extLst>
            </p:cNvPr>
            <p:cNvCxnSpPr>
              <a:cxnSpLocks/>
              <a:stCxn id="23" idx="1"/>
              <a:endCxn id="71" idx="2"/>
            </p:cNvCxnSpPr>
            <p:nvPr/>
          </p:nvCxnSpPr>
          <p:spPr bwMode="auto">
            <a:xfrm flipH="1" flipV="1">
              <a:off x="4935166" y="3522033"/>
              <a:ext cx="2599243" cy="352836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D66873E-2215-489E-89E2-D5DF948C547A}"/>
                </a:ext>
              </a:extLst>
            </p:cNvPr>
            <p:cNvCxnSpPr>
              <a:cxnSpLocks/>
              <a:stCxn id="49" idx="0"/>
              <a:endCxn id="71" idx="2"/>
            </p:cNvCxnSpPr>
            <p:nvPr/>
          </p:nvCxnSpPr>
          <p:spPr bwMode="auto">
            <a:xfrm flipH="1" flipV="1">
              <a:off x="4935166" y="3522033"/>
              <a:ext cx="3611" cy="559527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CB03E30-4A06-43A9-9795-E11C7C6847D6}"/>
                  </a:ext>
                </a:extLst>
              </p:cNvPr>
              <p:cNvSpPr/>
              <p:nvPr/>
            </p:nvSpPr>
            <p:spPr>
              <a:xfrm>
                <a:off x="8244517" y="4658297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CB03E30-4A06-43A9-9795-E11C7C684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517" y="4658297"/>
                <a:ext cx="497251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94F8F1A-9261-4B20-98AA-1DB79B05863B}"/>
                  </a:ext>
                </a:extLst>
              </p:cNvPr>
              <p:cNvSpPr/>
              <p:nvPr/>
            </p:nvSpPr>
            <p:spPr>
              <a:xfrm>
                <a:off x="8200833" y="2651798"/>
                <a:ext cx="6620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94F8F1A-9261-4B20-98AA-1DB79B058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33" y="2651798"/>
                <a:ext cx="662040" cy="400110"/>
              </a:xfrm>
              <a:prstGeom prst="rect">
                <a:avLst/>
              </a:prstGeom>
              <a:blipFill>
                <a:blip r:embed="rId1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3CA6F87-4AE3-43A6-93DD-5E3B3F07AEA9}"/>
              </a:ext>
            </a:extLst>
          </p:cNvPr>
          <p:cNvGrpSpPr/>
          <p:nvPr/>
        </p:nvGrpSpPr>
        <p:grpSpPr>
          <a:xfrm>
            <a:off x="3648020" y="4081560"/>
            <a:ext cx="4596497" cy="1028322"/>
            <a:chOff x="3648020" y="4081560"/>
            <a:chExt cx="4596497" cy="1028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E506857-7279-4F6E-89DF-1678B857450E}"/>
                    </a:ext>
                  </a:extLst>
                </p:cNvPr>
                <p:cNvSpPr/>
                <p:nvPr/>
              </p:nvSpPr>
              <p:spPr>
                <a:xfrm>
                  <a:off x="3648020" y="4081560"/>
                  <a:ext cx="8359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E506857-7279-4F6E-89DF-1678B85745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020" y="4081560"/>
                  <a:ext cx="835934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FB1268D-0365-4B66-95AF-6D91AB612F40}"/>
                </a:ext>
              </a:extLst>
            </p:cNvPr>
            <p:cNvSpPr/>
            <p:nvPr/>
          </p:nvSpPr>
          <p:spPr bwMode="auto">
            <a:xfrm>
              <a:off x="3893925" y="4485939"/>
              <a:ext cx="205082" cy="623943"/>
            </a:xfrm>
            <a:custGeom>
              <a:avLst/>
              <a:gdLst>
                <a:gd name="connsiteX0" fmla="*/ 70268 w 205082"/>
                <a:gd name="connsiteY0" fmla="*/ 623943 h 623943"/>
                <a:gd name="connsiteX1" fmla="*/ 5722 w 205082"/>
                <a:gd name="connsiteY1" fmla="*/ 446442 h 623943"/>
                <a:gd name="connsiteX2" fmla="*/ 199360 w 205082"/>
                <a:gd name="connsiteY2" fmla="*/ 220532 h 623943"/>
                <a:gd name="connsiteX3" fmla="*/ 134814 w 205082"/>
                <a:gd name="connsiteY3" fmla="*/ 0 h 62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082" h="623943">
                  <a:moveTo>
                    <a:pt x="70268" y="623943"/>
                  </a:moveTo>
                  <a:cubicBezTo>
                    <a:pt x="27237" y="568810"/>
                    <a:pt x="-15793" y="513677"/>
                    <a:pt x="5722" y="446442"/>
                  </a:cubicBezTo>
                  <a:cubicBezTo>
                    <a:pt x="27237" y="379207"/>
                    <a:pt x="177845" y="294939"/>
                    <a:pt x="199360" y="220532"/>
                  </a:cubicBezTo>
                  <a:cubicBezTo>
                    <a:pt x="220875" y="146125"/>
                    <a:pt x="177844" y="73062"/>
                    <a:pt x="134814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CE0A539-F564-40E7-90DB-264D8EDF984F}"/>
                </a:ext>
              </a:extLst>
            </p:cNvPr>
            <p:cNvCxnSpPr>
              <a:cxnSpLocks/>
              <a:stCxn id="92" idx="1"/>
              <a:endCxn id="20" idx="3"/>
            </p:cNvCxnSpPr>
            <p:nvPr/>
          </p:nvCxnSpPr>
          <p:spPr bwMode="auto">
            <a:xfrm flipH="1" flipV="1">
              <a:off x="4028739" y="4485939"/>
              <a:ext cx="4215778" cy="372413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678945CD-D346-486E-86A2-17F565B052F8}"/>
              </a:ext>
            </a:extLst>
          </p:cNvPr>
          <p:cNvGrpSpPr/>
          <p:nvPr/>
        </p:nvGrpSpPr>
        <p:grpSpPr>
          <a:xfrm>
            <a:off x="4520810" y="4081560"/>
            <a:ext cx="3723707" cy="1045246"/>
            <a:chOff x="4520810" y="4081560"/>
            <a:chExt cx="3723707" cy="10452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79770F4-24BD-48E6-9BF5-D54973CC000C}"/>
                    </a:ext>
                  </a:extLst>
                </p:cNvPr>
                <p:cNvSpPr/>
                <p:nvPr/>
              </p:nvSpPr>
              <p:spPr>
                <a:xfrm>
                  <a:off x="4520810" y="4081560"/>
                  <a:ext cx="8359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79770F4-24BD-48E6-9BF5-D54973CC00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810" y="4081560"/>
                  <a:ext cx="835934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887A715-F959-4798-A2F4-8221B7782515}"/>
                </a:ext>
              </a:extLst>
            </p:cNvPr>
            <p:cNvSpPr/>
            <p:nvPr/>
          </p:nvSpPr>
          <p:spPr bwMode="auto">
            <a:xfrm>
              <a:off x="4805274" y="4502863"/>
              <a:ext cx="205082" cy="623943"/>
            </a:xfrm>
            <a:custGeom>
              <a:avLst/>
              <a:gdLst>
                <a:gd name="connsiteX0" fmla="*/ 70268 w 205082"/>
                <a:gd name="connsiteY0" fmla="*/ 623943 h 623943"/>
                <a:gd name="connsiteX1" fmla="*/ 5722 w 205082"/>
                <a:gd name="connsiteY1" fmla="*/ 446442 h 623943"/>
                <a:gd name="connsiteX2" fmla="*/ 199360 w 205082"/>
                <a:gd name="connsiteY2" fmla="*/ 220532 h 623943"/>
                <a:gd name="connsiteX3" fmla="*/ 134814 w 205082"/>
                <a:gd name="connsiteY3" fmla="*/ 0 h 62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082" h="623943">
                  <a:moveTo>
                    <a:pt x="70268" y="623943"/>
                  </a:moveTo>
                  <a:cubicBezTo>
                    <a:pt x="27237" y="568810"/>
                    <a:pt x="-15793" y="513677"/>
                    <a:pt x="5722" y="446442"/>
                  </a:cubicBezTo>
                  <a:cubicBezTo>
                    <a:pt x="27237" y="379207"/>
                    <a:pt x="177845" y="294939"/>
                    <a:pt x="199360" y="220532"/>
                  </a:cubicBezTo>
                  <a:cubicBezTo>
                    <a:pt x="220875" y="146125"/>
                    <a:pt x="177844" y="73062"/>
                    <a:pt x="134814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8A3C5B4F-5BAF-45DE-8761-4FF3D3E6B651}"/>
                </a:ext>
              </a:extLst>
            </p:cNvPr>
            <p:cNvCxnSpPr>
              <a:cxnSpLocks/>
              <a:stCxn id="92" idx="1"/>
              <a:endCxn id="49" idx="2"/>
            </p:cNvCxnSpPr>
            <p:nvPr/>
          </p:nvCxnSpPr>
          <p:spPr bwMode="auto">
            <a:xfrm flipH="1" flipV="1">
              <a:off x="4938777" y="4481670"/>
              <a:ext cx="3305740" cy="376682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0E6F80B8-D624-47D4-80F0-9F3CD6875E9F}"/>
              </a:ext>
            </a:extLst>
          </p:cNvPr>
          <p:cNvGrpSpPr/>
          <p:nvPr/>
        </p:nvGrpSpPr>
        <p:grpSpPr>
          <a:xfrm>
            <a:off x="3732223" y="2072698"/>
            <a:ext cx="4468610" cy="981473"/>
            <a:chOff x="3732223" y="2072698"/>
            <a:chExt cx="4468610" cy="981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2A6D8F52-23D4-4286-8F09-8055AA47CB4F}"/>
                    </a:ext>
                  </a:extLst>
                </p:cNvPr>
                <p:cNvSpPr/>
                <p:nvPr/>
              </p:nvSpPr>
              <p:spPr>
                <a:xfrm>
                  <a:off x="3732223" y="2072698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2A6D8F52-23D4-4286-8F09-8055AA47CB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223" y="2072698"/>
                  <a:ext cx="607282" cy="400110"/>
                </a:xfrm>
                <a:prstGeom prst="rect">
                  <a:avLst/>
                </a:prstGeom>
                <a:blipFill>
                  <a:blip r:embed="rId22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C1AF5553-1C42-4487-ADBC-D19E3652044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035864" y="2468446"/>
              <a:ext cx="5477" cy="585725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D324A5B0-0CDB-49B1-ABEB-57F59F939C95}"/>
                </a:ext>
              </a:extLst>
            </p:cNvPr>
            <p:cNvCxnSpPr>
              <a:cxnSpLocks/>
              <a:stCxn id="93" idx="1"/>
              <a:endCxn id="83" idx="2"/>
            </p:cNvCxnSpPr>
            <p:nvPr/>
          </p:nvCxnSpPr>
          <p:spPr bwMode="auto">
            <a:xfrm flipH="1" flipV="1">
              <a:off x="4035864" y="2472808"/>
              <a:ext cx="4164969" cy="379045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C32248D-0538-48C7-9152-9B4EA2D95510}"/>
              </a:ext>
            </a:extLst>
          </p:cNvPr>
          <p:cNvGrpSpPr/>
          <p:nvPr/>
        </p:nvGrpSpPr>
        <p:grpSpPr>
          <a:xfrm>
            <a:off x="4602769" y="2070435"/>
            <a:ext cx="3598064" cy="981473"/>
            <a:chOff x="4602769" y="2070435"/>
            <a:chExt cx="3598064" cy="981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6C64178-686B-4F05-977E-6C0C65D09261}"/>
                    </a:ext>
                  </a:extLst>
                </p:cNvPr>
                <p:cNvSpPr/>
                <p:nvPr/>
              </p:nvSpPr>
              <p:spPr>
                <a:xfrm>
                  <a:off x="4602769" y="2070435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6C64178-686B-4F05-977E-6C0C65D092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69" y="2070435"/>
                  <a:ext cx="607282" cy="400110"/>
                </a:xfrm>
                <a:prstGeom prst="rect">
                  <a:avLst/>
                </a:prstGeom>
                <a:blipFill>
                  <a:blip r:embed="rId2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3C654FF3-387E-46BD-AAE1-BA92E24CE33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906410" y="2466183"/>
              <a:ext cx="5477" cy="585725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E108AAFE-A956-423F-86C3-618188BABB68}"/>
                </a:ext>
              </a:extLst>
            </p:cNvPr>
            <p:cNvCxnSpPr>
              <a:cxnSpLocks/>
              <a:stCxn id="93" idx="1"/>
              <a:endCxn id="85" idx="2"/>
            </p:cNvCxnSpPr>
            <p:nvPr/>
          </p:nvCxnSpPr>
          <p:spPr bwMode="auto">
            <a:xfrm flipH="1" flipV="1">
              <a:off x="4906410" y="2470545"/>
              <a:ext cx="3294423" cy="381308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D6E7C56-8582-41C9-A9BF-0228C0251E7A}"/>
              </a:ext>
            </a:extLst>
          </p:cNvPr>
          <p:cNvGrpSpPr/>
          <p:nvPr/>
        </p:nvGrpSpPr>
        <p:grpSpPr>
          <a:xfrm>
            <a:off x="4035864" y="1484784"/>
            <a:ext cx="4743818" cy="592276"/>
            <a:chOff x="4035864" y="1484784"/>
            <a:chExt cx="4743818" cy="592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5115096-6913-4597-80A0-0BCEEF2EE97F}"/>
                    </a:ext>
                  </a:extLst>
                </p:cNvPr>
                <p:cNvSpPr/>
                <p:nvPr/>
              </p:nvSpPr>
              <p:spPr>
                <a:xfrm>
                  <a:off x="8172400" y="1484784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5115096-6913-4597-80A0-0BCEEF2EE9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2400" y="1484784"/>
                  <a:ext cx="607282" cy="4001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D5CE6F22-7381-4EED-BDAA-92595B233438}"/>
                </a:ext>
              </a:extLst>
            </p:cNvPr>
            <p:cNvCxnSpPr>
              <a:cxnSpLocks/>
              <a:stCxn id="83" idx="0"/>
              <a:endCxn id="123" idx="1"/>
            </p:cNvCxnSpPr>
            <p:nvPr/>
          </p:nvCxnSpPr>
          <p:spPr bwMode="auto">
            <a:xfrm flipV="1">
              <a:off x="4035864" y="1684839"/>
              <a:ext cx="4136536" cy="387859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ADEFEE12-15F1-4CF2-9EC3-50D23320605F}"/>
                </a:ext>
              </a:extLst>
            </p:cNvPr>
            <p:cNvCxnSpPr>
              <a:cxnSpLocks/>
              <a:stCxn id="85" idx="0"/>
              <a:endCxn id="123" idx="1"/>
            </p:cNvCxnSpPr>
            <p:nvPr/>
          </p:nvCxnSpPr>
          <p:spPr bwMode="auto">
            <a:xfrm flipV="1">
              <a:off x="4906410" y="1684839"/>
              <a:ext cx="3265990" cy="385596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44A6E22D-AD2B-4797-A774-17C3D0BFCED3}"/>
                </a:ext>
              </a:extLst>
            </p:cNvPr>
            <p:cNvCxnSpPr>
              <a:cxnSpLocks/>
              <a:stCxn id="87" idx="0"/>
              <a:endCxn id="123" idx="1"/>
            </p:cNvCxnSpPr>
            <p:nvPr/>
          </p:nvCxnSpPr>
          <p:spPr bwMode="auto">
            <a:xfrm flipV="1">
              <a:off x="7079484" y="1684839"/>
              <a:ext cx="1092916" cy="392221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248C342-7FEC-46C2-842C-DA7244F54632}"/>
              </a:ext>
            </a:extLst>
          </p:cNvPr>
          <p:cNvSpPr txBox="1"/>
          <p:nvPr/>
        </p:nvSpPr>
        <p:spPr>
          <a:xfrm>
            <a:off x="5749643" y="5026303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80FE08E-C8D5-4400-994E-5218211685D9}"/>
              </a:ext>
            </a:extLst>
          </p:cNvPr>
          <p:cNvGrpSpPr/>
          <p:nvPr/>
        </p:nvGrpSpPr>
        <p:grpSpPr>
          <a:xfrm>
            <a:off x="5862447" y="4025416"/>
            <a:ext cx="2382070" cy="1089534"/>
            <a:chOff x="5862447" y="4025416"/>
            <a:chExt cx="2382070" cy="1089534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FA26B901-E41C-4E90-BECC-8D9FCA09017F}"/>
                </a:ext>
              </a:extLst>
            </p:cNvPr>
            <p:cNvGrpSpPr/>
            <p:nvPr/>
          </p:nvGrpSpPr>
          <p:grpSpPr>
            <a:xfrm>
              <a:off x="6711782" y="4081560"/>
              <a:ext cx="1532735" cy="1033390"/>
              <a:chOff x="6711782" y="4081560"/>
              <a:chExt cx="1532735" cy="10333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86F78307-6C98-49B1-BED0-3D7FE66CBCE3}"/>
                      </a:ext>
                    </a:extLst>
                  </p:cNvPr>
                  <p:cNvSpPr/>
                  <p:nvPr/>
                </p:nvSpPr>
                <p:spPr>
                  <a:xfrm>
                    <a:off x="6711782" y="4081560"/>
                    <a:ext cx="8359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86F78307-6C98-49B1-BED0-3D7FE66CBC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1782" y="4081560"/>
                    <a:ext cx="835934" cy="4001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C2EBE6-9793-4DB0-A4EF-C1816CD75858}"/>
                  </a:ext>
                </a:extLst>
              </p:cNvPr>
              <p:cNvSpPr/>
              <p:nvPr/>
            </p:nvSpPr>
            <p:spPr bwMode="auto">
              <a:xfrm>
                <a:off x="6966422" y="4491007"/>
                <a:ext cx="205082" cy="623943"/>
              </a:xfrm>
              <a:custGeom>
                <a:avLst/>
                <a:gdLst>
                  <a:gd name="connsiteX0" fmla="*/ 70268 w 205082"/>
                  <a:gd name="connsiteY0" fmla="*/ 623943 h 623943"/>
                  <a:gd name="connsiteX1" fmla="*/ 5722 w 205082"/>
                  <a:gd name="connsiteY1" fmla="*/ 446442 h 623943"/>
                  <a:gd name="connsiteX2" fmla="*/ 199360 w 205082"/>
                  <a:gd name="connsiteY2" fmla="*/ 220532 h 623943"/>
                  <a:gd name="connsiteX3" fmla="*/ 134814 w 205082"/>
                  <a:gd name="connsiteY3" fmla="*/ 0 h 62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082" h="623943">
                    <a:moveTo>
                      <a:pt x="70268" y="623943"/>
                    </a:moveTo>
                    <a:cubicBezTo>
                      <a:pt x="27237" y="568810"/>
                      <a:pt x="-15793" y="513677"/>
                      <a:pt x="5722" y="446442"/>
                    </a:cubicBezTo>
                    <a:cubicBezTo>
                      <a:pt x="27237" y="379207"/>
                      <a:pt x="177845" y="294939"/>
                      <a:pt x="199360" y="220532"/>
                    </a:cubicBezTo>
                    <a:cubicBezTo>
                      <a:pt x="220875" y="146125"/>
                      <a:pt x="177844" y="73062"/>
                      <a:pt x="134814" y="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6D9A520-E500-48A6-AEB5-555576F77EA3}"/>
                  </a:ext>
                </a:extLst>
              </p:cNvPr>
              <p:cNvCxnSpPr>
                <a:cxnSpLocks/>
                <a:stCxn id="92" idx="1"/>
                <a:endCxn id="50" idx="2"/>
              </p:cNvCxnSpPr>
              <p:nvPr/>
            </p:nvCxnSpPr>
            <p:spPr bwMode="auto">
              <a:xfrm flipH="1" flipV="1">
                <a:off x="7129749" y="4481670"/>
                <a:ext cx="1114768" cy="376682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B21BBA8-FBB8-4435-B259-AF6ECA7FF40E}"/>
                </a:ext>
              </a:extLst>
            </p:cNvPr>
            <p:cNvSpPr txBox="1"/>
            <p:nvPr/>
          </p:nvSpPr>
          <p:spPr>
            <a:xfrm>
              <a:off x="5862447" y="4025416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4CC699-09F2-4EBC-8C5B-74A95982B061}"/>
              </a:ext>
            </a:extLst>
          </p:cNvPr>
          <p:cNvGrpSpPr/>
          <p:nvPr/>
        </p:nvGrpSpPr>
        <p:grpSpPr>
          <a:xfrm>
            <a:off x="5847964" y="3068023"/>
            <a:ext cx="1686445" cy="1013537"/>
            <a:chOff x="5847964" y="3068023"/>
            <a:chExt cx="1686445" cy="101353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1906E7B-5F21-469F-8E2A-7D7A52945441}"/>
                </a:ext>
              </a:extLst>
            </p:cNvPr>
            <p:cNvGrpSpPr/>
            <p:nvPr/>
          </p:nvGrpSpPr>
          <p:grpSpPr>
            <a:xfrm>
              <a:off x="6688395" y="3111369"/>
              <a:ext cx="846014" cy="970191"/>
              <a:chOff x="6688395" y="3111369"/>
              <a:chExt cx="846014" cy="9701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24EBC659-F39D-47C3-9A99-8A9DEBFF2D17}"/>
                      </a:ext>
                    </a:extLst>
                  </p:cNvPr>
                  <p:cNvSpPr/>
                  <p:nvPr/>
                </p:nvSpPr>
                <p:spPr>
                  <a:xfrm>
                    <a:off x="6688395" y="3111369"/>
                    <a:ext cx="835933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24EBC659-F39D-47C3-9A99-8A9DEBFF2D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8395" y="3111369"/>
                    <a:ext cx="835933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12121" r="-13869" b="-303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C7974B1D-8F71-4418-977D-456B3CEA1925}"/>
                  </a:ext>
                </a:extLst>
              </p:cNvPr>
              <p:cNvCxnSpPr>
                <a:cxnSpLocks/>
                <a:stCxn id="50" idx="0"/>
                <a:endCxn id="72" idx="2"/>
              </p:cNvCxnSpPr>
              <p:nvPr/>
            </p:nvCxnSpPr>
            <p:spPr bwMode="auto">
              <a:xfrm flipH="1" flipV="1">
                <a:off x="7106362" y="3511479"/>
                <a:ext cx="23387" cy="570081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9DC86796-B563-4F81-A012-4AE85595D2D3}"/>
                  </a:ext>
                </a:extLst>
              </p:cNvPr>
              <p:cNvCxnSpPr>
                <a:cxnSpLocks/>
                <a:stCxn id="23" idx="1"/>
                <a:endCxn id="72" idx="2"/>
              </p:cNvCxnSpPr>
              <p:nvPr/>
            </p:nvCxnSpPr>
            <p:spPr bwMode="auto">
              <a:xfrm flipH="1" flipV="1">
                <a:off x="7106362" y="3511479"/>
                <a:ext cx="428047" cy="363390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8519110-3C83-43E8-B835-DB8B58B95508}"/>
                </a:ext>
              </a:extLst>
            </p:cNvPr>
            <p:cNvSpPr txBox="1"/>
            <p:nvPr/>
          </p:nvSpPr>
          <p:spPr>
            <a:xfrm>
              <a:off x="5847964" y="3068023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568206-7A72-4E0C-B91D-40202E3F5564}"/>
              </a:ext>
            </a:extLst>
          </p:cNvPr>
          <p:cNvGrpSpPr/>
          <p:nvPr/>
        </p:nvGrpSpPr>
        <p:grpSpPr>
          <a:xfrm>
            <a:off x="5839746" y="2054320"/>
            <a:ext cx="2361087" cy="1004213"/>
            <a:chOff x="5839746" y="2054320"/>
            <a:chExt cx="2361087" cy="1004213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867016E6-1BEA-47E8-96B4-2639177FA90D}"/>
                </a:ext>
              </a:extLst>
            </p:cNvPr>
            <p:cNvGrpSpPr/>
            <p:nvPr/>
          </p:nvGrpSpPr>
          <p:grpSpPr>
            <a:xfrm>
              <a:off x="6775843" y="2077060"/>
              <a:ext cx="1424990" cy="981473"/>
              <a:chOff x="6775843" y="2077060"/>
              <a:chExt cx="1424990" cy="9814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D446696D-8EE5-489F-862C-3C7C8A3F543D}"/>
                      </a:ext>
                    </a:extLst>
                  </p:cNvPr>
                  <p:cNvSpPr/>
                  <p:nvPr/>
                </p:nvSpPr>
                <p:spPr>
                  <a:xfrm>
                    <a:off x="6775843" y="2077060"/>
                    <a:ext cx="607282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D446696D-8EE5-489F-862C-3C7C8A3F54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5843" y="2077060"/>
                    <a:ext cx="607282" cy="40011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5F258064-A411-4CEA-BBAA-F3FC62C69B0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079484" y="2472808"/>
                <a:ext cx="5477" cy="585725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3442FE29-DB40-472A-A5A2-F5A54C332D56}"/>
                  </a:ext>
                </a:extLst>
              </p:cNvPr>
              <p:cNvCxnSpPr>
                <a:cxnSpLocks/>
                <a:stCxn id="93" idx="1"/>
                <a:endCxn id="87" idx="2"/>
              </p:cNvCxnSpPr>
              <p:nvPr/>
            </p:nvCxnSpPr>
            <p:spPr bwMode="auto">
              <a:xfrm flipH="1" flipV="1">
                <a:off x="7079484" y="2477170"/>
                <a:ext cx="1121349" cy="374683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D030B4F-A2E6-49D6-A31A-7276BB2EFB53}"/>
                </a:ext>
              </a:extLst>
            </p:cNvPr>
            <p:cNvSpPr txBox="1"/>
            <p:nvPr/>
          </p:nvSpPr>
          <p:spPr>
            <a:xfrm>
              <a:off x="5839746" y="2054320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4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DA0E3AFB-98D1-4618-A4A8-1BDFCBECCB9E}"/>
              </a:ext>
            </a:extLst>
          </p:cNvPr>
          <p:cNvSpPr/>
          <p:nvPr/>
        </p:nvSpPr>
        <p:spPr bwMode="auto">
          <a:xfrm>
            <a:off x="3985251" y="2685732"/>
            <a:ext cx="288032" cy="432048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B1BE967-5FF4-4FF8-BA24-4B16D4FAD916}"/>
              </a:ext>
            </a:extLst>
          </p:cNvPr>
          <p:cNvSpPr/>
          <p:nvPr/>
        </p:nvSpPr>
        <p:spPr bwMode="auto">
          <a:xfrm>
            <a:off x="4238225" y="2484709"/>
            <a:ext cx="503355" cy="769360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D486CA-C634-4128-B4B5-65DDD977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Vanishing &amp; Exploding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7D893-EAD0-4668-85E0-9A8650D2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Then, how about Gradient Vanishing?</a:t>
            </a:r>
          </a:p>
          <a:p>
            <a:pPr lvl="1"/>
            <a:r>
              <a:rPr lang="en-US" altLang="ko-KR" dirty="0"/>
              <a:t>Small learning rate aggravates gradient vanishing problems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We can find a solution in another way</a:t>
            </a:r>
          </a:p>
          <a:p>
            <a:pPr lvl="2"/>
            <a:r>
              <a:rPr lang="en-US" altLang="ko-KR" dirty="0"/>
              <a:t>Learning rate is small, so</a:t>
            </a:r>
          </a:p>
          <a:p>
            <a:pPr lvl="2"/>
            <a:r>
              <a:rPr lang="en-US" altLang="ko-KR" dirty="0"/>
              <a:t>Let’s make the gradient not too small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28726E-F255-4C95-9AFE-3A4D715AF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57209-3D12-40E3-A66A-8FD66F471F6F}"/>
                  </a:ext>
                </a:extLst>
              </p:cNvPr>
              <p:cNvSpPr txBox="1"/>
              <p:nvPr/>
            </p:nvSpPr>
            <p:spPr>
              <a:xfrm>
                <a:off x="2555776" y="2564904"/>
                <a:ext cx="220425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57209-3D12-40E3-A66A-8FD66F471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564904"/>
                <a:ext cx="2204258" cy="585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973328-4D7D-423D-9035-C0CFED8D5141}"/>
              </a:ext>
            </a:extLst>
          </p:cNvPr>
          <p:cNvSpPr txBox="1"/>
          <p:nvPr/>
        </p:nvSpPr>
        <p:spPr>
          <a:xfrm>
            <a:off x="5081672" y="2965463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Small learning rate</a:t>
            </a:r>
            <a:endParaRPr lang="ko-KR" alt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47798-5895-4018-B317-0E324DD731C3}"/>
              </a:ext>
            </a:extLst>
          </p:cNvPr>
          <p:cNvSpPr txBox="1"/>
          <p:nvPr/>
        </p:nvSpPr>
        <p:spPr>
          <a:xfrm>
            <a:off x="5081673" y="2564904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Small gradient</a:t>
            </a:r>
            <a:endParaRPr lang="ko-KR" altLang="en-US" sz="18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97BB7A4-5EAD-4B94-B010-7F09E446C2E8}"/>
              </a:ext>
            </a:extLst>
          </p:cNvPr>
          <p:cNvSpPr/>
          <p:nvPr/>
        </p:nvSpPr>
        <p:spPr bwMode="auto">
          <a:xfrm>
            <a:off x="4178206" y="3162893"/>
            <a:ext cx="919779" cy="376521"/>
          </a:xfrm>
          <a:custGeom>
            <a:avLst/>
            <a:gdLst>
              <a:gd name="connsiteX0" fmla="*/ 919779 w 919779"/>
              <a:gd name="connsiteY0" fmla="*/ 0 h 376521"/>
              <a:gd name="connsiteX1" fmla="*/ 376518 w 919779"/>
              <a:gd name="connsiteY1" fmla="*/ 376518 h 376521"/>
              <a:gd name="connsiteX2" fmla="*/ 0 w 919779"/>
              <a:gd name="connsiteY2" fmla="*/ 5379 h 37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9779" h="376521">
                <a:moveTo>
                  <a:pt x="919779" y="0"/>
                </a:moveTo>
                <a:cubicBezTo>
                  <a:pt x="724796" y="187811"/>
                  <a:pt x="529814" y="375622"/>
                  <a:pt x="376518" y="376518"/>
                </a:cubicBezTo>
                <a:cubicBezTo>
                  <a:pt x="223222" y="377414"/>
                  <a:pt x="111611" y="191396"/>
                  <a:pt x="0" y="5379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FB00326-DC92-4198-B74E-110EAECDB5CD}"/>
              </a:ext>
            </a:extLst>
          </p:cNvPr>
          <p:cNvCxnSpPr>
            <a:stCxn id="10" idx="1"/>
            <a:endCxn id="5" idx="3"/>
          </p:cNvCxnSpPr>
          <p:nvPr/>
        </p:nvCxnSpPr>
        <p:spPr bwMode="auto">
          <a:xfrm flipH="1">
            <a:off x="4760034" y="2749570"/>
            <a:ext cx="321639" cy="10794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08890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Transform</a:t>
            </a:r>
          </a:p>
          <a:p>
            <a:pPr lvl="1"/>
            <a:r>
              <a:rPr lang="en-US" altLang="ko-KR" dirty="0"/>
              <a:t>Normalize each batch by both mean and variance. </a:t>
            </a:r>
          </a:p>
          <a:p>
            <a:pPr lvl="1"/>
            <a:r>
              <a:rPr lang="en-US" altLang="ko-KR" dirty="0"/>
              <a:t>For each node, normalization performed independently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A74459-E2C2-423C-9FB1-DA10A4D77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36912"/>
            <a:ext cx="4671884" cy="3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49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73EA69-DA04-4480-B0FE-E2614DC117CF}"/>
              </a:ext>
            </a:extLst>
          </p:cNvPr>
          <p:cNvSpPr/>
          <p:nvPr/>
        </p:nvSpPr>
        <p:spPr bwMode="auto">
          <a:xfrm>
            <a:off x="3419872" y="4293096"/>
            <a:ext cx="1928990" cy="1063697"/>
          </a:xfrm>
          <a:prstGeom prst="rect">
            <a:avLst/>
          </a:prstGeom>
          <a:solidFill>
            <a:srgbClr val="EDF7F9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4454685-929B-4D42-B696-31EC209FBB8A}"/>
              </a:ext>
            </a:extLst>
          </p:cNvPr>
          <p:cNvSpPr/>
          <p:nvPr/>
        </p:nvSpPr>
        <p:spPr bwMode="auto">
          <a:xfrm>
            <a:off x="3592858" y="4803720"/>
            <a:ext cx="1637543" cy="487351"/>
          </a:xfrm>
          <a:prstGeom prst="ellipse">
            <a:avLst/>
          </a:prstGeom>
          <a:solidFill>
            <a:srgbClr val="66CCFF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15C72A2-0AE8-40E8-B513-80AC3C0B4A40}"/>
              </a:ext>
            </a:extLst>
          </p:cNvPr>
          <p:cNvSpPr/>
          <p:nvPr/>
        </p:nvSpPr>
        <p:spPr bwMode="auto">
          <a:xfrm>
            <a:off x="3592858" y="4280559"/>
            <a:ext cx="1127395" cy="487351"/>
          </a:xfrm>
          <a:prstGeom prst="ellipse">
            <a:avLst/>
          </a:prstGeom>
          <a:solidFill>
            <a:srgbClr val="66CCFF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96D97-AD8B-4E90-983E-74B7276A4BFA}"/>
              </a:ext>
            </a:extLst>
          </p:cNvPr>
          <p:cNvSpPr/>
          <p:nvPr/>
        </p:nvSpPr>
        <p:spPr bwMode="auto">
          <a:xfrm>
            <a:off x="7124966" y="4026431"/>
            <a:ext cx="288032" cy="304029"/>
          </a:xfrm>
          <a:prstGeom prst="ellipse">
            <a:avLst/>
          </a:prstGeom>
          <a:solidFill>
            <a:srgbClr val="66CCFF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246AC2-E7E1-4CC9-A032-43A87793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CB2573-4DE6-4FF3-AE28-E6BA55CED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Testing</a:t>
            </a:r>
          </a:p>
          <a:p>
            <a:pPr lvl="1"/>
            <a:r>
              <a:rPr lang="en-US" altLang="ko-KR" dirty="0"/>
              <a:t>For Training, the mean and variance of each batch are used for normalization</a:t>
            </a:r>
          </a:p>
          <a:p>
            <a:pPr lvl="1"/>
            <a:r>
              <a:rPr lang="en-US" altLang="ko-KR" dirty="0"/>
              <a:t>For Testing, of which data the mean and variance will be used?</a:t>
            </a:r>
          </a:p>
          <a:p>
            <a:pPr lvl="2"/>
            <a:r>
              <a:rPr lang="en-US" altLang="ko-KR" dirty="0"/>
              <a:t>Estimated with those of batches in the training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3FCA00-FA7F-4281-A755-FFF584BFA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EB1326-101A-44D7-AF4E-F138210F1072}"/>
                  </a:ext>
                </a:extLst>
              </p:cNvPr>
              <p:cNvSpPr txBox="1"/>
              <p:nvPr/>
            </p:nvSpPr>
            <p:spPr>
              <a:xfrm>
                <a:off x="5817861" y="3921718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EB1326-101A-44D7-AF4E-F138210F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61" y="3921718"/>
                <a:ext cx="1941814" cy="465320"/>
              </a:xfrm>
              <a:prstGeom prst="rect">
                <a:avLst/>
              </a:prstGeom>
              <a:blipFill>
                <a:blip r:embed="rId2"/>
                <a:stretch>
                  <a:fillRect l="-313" t="-162338" r="-14107" b="-238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2070D9-8FB0-483D-BDCF-F9243A714741}"/>
                  </a:ext>
                </a:extLst>
              </p:cNvPr>
              <p:cNvSpPr txBox="1"/>
              <p:nvPr/>
            </p:nvSpPr>
            <p:spPr>
              <a:xfrm>
                <a:off x="1391736" y="3963740"/>
                <a:ext cx="1408398" cy="429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2070D9-8FB0-483D-BDCF-F9243A714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736" y="3963740"/>
                <a:ext cx="1408398" cy="429413"/>
              </a:xfrm>
              <a:prstGeom prst="rect">
                <a:avLst/>
              </a:prstGeom>
              <a:blipFill>
                <a:blip r:embed="rId3"/>
                <a:stretch>
                  <a:fillRect l="-866" t="-2817" r="-1299" b="-12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E5B100-9ECE-4D52-9284-024B9D46A621}"/>
                  </a:ext>
                </a:extLst>
              </p:cNvPr>
              <p:cNvSpPr txBox="1"/>
              <p:nvPr/>
            </p:nvSpPr>
            <p:spPr>
              <a:xfrm>
                <a:off x="1363980" y="5578482"/>
                <a:ext cx="17642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E5B100-9ECE-4D52-9284-024B9D46A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980" y="5578482"/>
                <a:ext cx="1764266" cy="215444"/>
              </a:xfrm>
              <a:prstGeom prst="rect">
                <a:avLst/>
              </a:prstGeom>
              <a:blipFill>
                <a:blip r:embed="rId4"/>
                <a:stretch>
                  <a:fillRect l="-346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C092CF6-793A-440B-928E-B50545249E8D}"/>
              </a:ext>
            </a:extLst>
          </p:cNvPr>
          <p:cNvCxnSpPr/>
          <p:nvPr/>
        </p:nvCxnSpPr>
        <p:spPr bwMode="auto">
          <a:xfrm flipH="1">
            <a:off x="2998153" y="4210330"/>
            <a:ext cx="2664296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FEE898-85F1-4D91-89A0-31D64A45370C}"/>
              </a:ext>
            </a:extLst>
          </p:cNvPr>
          <p:cNvSpPr txBox="1"/>
          <p:nvPr/>
        </p:nvSpPr>
        <p:spPr>
          <a:xfrm>
            <a:off x="3710403" y="3876177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Transform</a:t>
            </a:r>
            <a:endParaRPr lang="ko-KR" altLang="en-US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52012CB-46A5-47E4-ACC4-DFC8B1AE98C0}"/>
              </a:ext>
            </a:extLst>
          </p:cNvPr>
          <p:cNvCxnSpPr>
            <a:cxnSpLocks/>
          </p:cNvCxnSpPr>
          <p:nvPr/>
        </p:nvCxnSpPr>
        <p:spPr bwMode="auto">
          <a:xfrm>
            <a:off x="2278073" y="4569790"/>
            <a:ext cx="0" cy="270693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95492B-D3D2-4819-BEF3-CCF92CDF7617}"/>
                  </a:ext>
                </a:extLst>
              </p:cNvPr>
              <p:cNvSpPr txBox="1"/>
              <p:nvPr/>
            </p:nvSpPr>
            <p:spPr>
              <a:xfrm>
                <a:off x="1497401" y="4899208"/>
                <a:ext cx="1303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95492B-D3D2-4819-BEF3-CCF92CDF7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401" y="4899208"/>
                <a:ext cx="1303626" cy="215444"/>
              </a:xfrm>
              <a:prstGeom prst="rect">
                <a:avLst/>
              </a:prstGeom>
              <a:blipFill>
                <a:blip r:embed="rId5"/>
                <a:stretch>
                  <a:fillRect l="-2817" t="-37143" r="-6103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B06A7E0-FE6D-4CBA-8ECD-E79FCF8FD4D5}"/>
              </a:ext>
            </a:extLst>
          </p:cNvPr>
          <p:cNvCxnSpPr>
            <a:cxnSpLocks/>
          </p:cNvCxnSpPr>
          <p:nvPr/>
        </p:nvCxnSpPr>
        <p:spPr bwMode="auto">
          <a:xfrm>
            <a:off x="2278073" y="5163193"/>
            <a:ext cx="0" cy="270693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9B3BD3-4F0F-4639-8627-A536076F0B4C}"/>
                  </a:ext>
                </a:extLst>
              </p:cNvPr>
              <p:cNvSpPr txBox="1"/>
              <p:nvPr/>
            </p:nvSpPr>
            <p:spPr>
              <a:xfrm>
                <a:off x="3628652" y="4320015"/>
                <a:ext cx="1065805" cy="377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9B3BD3-4F0F-4639-8627-A536076F0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652" y="4320015"/>
                <a:ext cx="1065805" cy="377989"/>
              </a:xfrm>
              <a:prstGeom prst="rect">
                <a:avLst/>
              </a:prstGeom>
              <a:blipFill>
                <a:blip r:embed="rId6"/>
                <a:stretch>
                  <a:fillRect l="-12571" t="-179032" r="-68571" b="-2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A6A554-2EF6-4F3D-B0F6-D4BEFE7576E5}"/>
                  </a:ext>
                </a:extLst>
              </p:cNvPr>
              <p:cNvSpPr txBox="1"/>
              <p:nvPr/>
            </p:nvSpPr>
            <p:spPr>
              <a:xfrm>
                <a:off x="3622094" y="4858402"/>
                <a:ext cx="1592808" cy="377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A6A554-2EF6-4F3D-B0F6-D4BEFE757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94" y="4858402"/>
                <a:ext cx="1592808" cy="377989"/>
              </a:xfrm>
              <a:prstGeom prst="rect">
                <a:avLst/>
              </a:prstGeom>
              <a:blipFill>
                <a:blip r:embed="rId7"/>
                <a:stretch>
                  <a:fillRect l="-3448" t="-179032" r="-18008" b="-2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0641B8A-7194-4BD9-A0CF-5400E7B7903A}"/>
              </a:ext>
            </a:extLst>
          </p:cNvPr>
          <p:cNvSpPr txBox="1"/>
          <p:nvPr/>
        </p:nvSpPr>
        <p:spPr>
          <a:xfrm>
            <a:off x="7372800" y="3482079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Test sample</a:t>
            </a:r>
            <a:endParaRPr lang="ko-KR" altLang="en-US" sz="12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20AACF-39F1-46C5-8DE2-0AC4143B81E5}"/>
              </a:ext>
            </a:extLst>
          </p:cNvPr>
          <p:cNvCxnSpPr>
            <a:cxnSpLocks/>
            <a:stCxn id="26" idx="1"/>
          </p:cNvCxnSpPr>
          <p:nvPr/>
        </p:nvCxnSpPr>
        <p:spPr bwMode="auto">
          <a:xfrm flipH="1">
            <a:off x="7306512" y="3620579"/>
            <a:ext cx="66288" cy="405852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98E7FA8-66E9-44DF-A43D-AFA37702CC0A}"/>
              </a:ext>
            </a:extLst>
          </p:cNvPr>
          <p:cNvSpPr txBox="1"/>
          <p:nvPr/>
        </p:nvSpPr>
        <p:spPr>
          <a:xfrm>
            <a:off x="5806465" y="4498362"/>
            <a:ext cx="246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Unbiased estimator of mean of the population</a:t>
            </a:r>
            <a:endParaRPr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AA49596-9896-4E55-B7C9-A4D745441227}"/>
              </a:ext>
            </a:extLst>
          </p:cNvPr>
          <p:cNvCxnSpPr>
            <a:cxnSpLocks/>
            <a:stCxn id="33" idx="1"/>
            <a:endCxn id="8" idx="3"/>
          </p:cNvCxnSpPr>
          <p:nvPr/>
        </p:nvCxnSpPr>
        <p:spPr bwMode="auto">
          <a:xfrm flipH="1" flipV="1">
            <a:off x="4694457" y="4509010"/>
            <a:ext cx="1112008" cy="22018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B55E82-6857-4A00-BE67-96B35EA3179E}"/>
              </a:ext>
            </a:extLst>
          </p:cNvPr>
          <p:cNvCxnSpPr>
            <a:cxnSpLocks/>
            <a:stCxn id="41" idx="1"/>
            <a:endCxn id="38" idx="6"/>
          </p:cNvCxnSpPr>
          <p:nvPr/>
        </p:nvCxnSpPr>
        <p:spPr bwMode="auto">
          <a:xfrm flipH="1" flipV="1">
            <a:off x="5230401" y="5047396"/>
            <a:ext cx="576064" cy="15623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7D2AA0-C37B-4612-9E53-765F39CC20D9}"/>
              </a:ext>
            </a:extLst>
          </p:cNvPr>
          <p:cNvSpPr txBox="1"/>
          <p:nvPr/>
        </p:nvSpPr>
        <p:spPr>
          <a:xfrm>
            <a:off x="5806465" y="4972801"/>
            <a:ext cx="246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Mean of unbiased estimator of variance of the population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49AC8F-A012-4308-A278-2F123C0DF2A1}"/>
              </a:ext>
            </a:extLst>
          </p:cNvPr>
          <p:cNvSpPr txBox="1"/>
          <p:nvPr/>
        </p:nvSpPr>
        <p:spPr>
          <a:xfrm>
            <a:off x="3345021" y="5375758"/>
            <a:ext cx="2750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B: # of batches</a:t>
            </a:r>
          </a:p>
          <a:p>
            <a:r>
              <a:rPr lang="en-US" altLang="ko-KR" sz="1200" dirty="0"/>
              <a:t>m: # of samples in each batch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66395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9B820-2944-3340-8C21-D94EDC1B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7EDFB-B933-4857-B55B-E93B92809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Advantage</a:t>
            </a:r>
          </a:p>
          <a:p>
            <a:pPr lvl="1"/>
            <a:r>
              <a:rPr lang="en-US" altLang="ko-KR" dirty="0"/>
              <a:t>Reduces internal covariant shift.</a:t>
            </a:r>
          </a:p>
          <a:p>
            <a:pPr lvl="1"/>
            <a:r>
              <a:rPr lang="en-US" altLang="ko-KR" dirty="0"/>
              <a:t>Reduces the dependence of gradients on the scale of the parameters or their initial values.</a:t>
            </a:r>
          </a:p>
          <a:p>
            <a:pPr lvl="1"/>
            <a:r>
              <a:rPr lang="en-US" altLang="ko-KR" dirty="0"/>
              <a:t>Regularizes the model and reduces the need for dropout, photometric distortions, local response normalization and other regularization techniques.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8C92F6-6AE9-F74F-9C55-F4ED36FD2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6767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Performance with BN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33" y="2276872"/>
            <a:ext cx="7649691" cy="24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23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Advantage</a:t>
            </a:r>
          </a:p>
          <a:p>
            <a:pPr lvl="1"/>
            <a:r>
              <a:rPr lang="en-US" altLang="ko-KR" dirty="0"/>
              <a:t>Learning faster: Learning rate can be increased compare to non-batch-normalized version.</a:t>
            </a:r>
          </a:p>
          <a:p>
            <a:pPr lvl="1"/>
            <a:r>
              <a:rPr lang="en-US" altLang="ko-KR" dirty="0"/>
              <a:t>Not-Stuck in the saturation mode: Even if </a:t>
            </a:r>
            <a:r>
              <a:rPr lang="en-US" altLang="ko-KR" dirty="0" err="1"/>
              <a:t>ReLU</a:t>
            </a:r>
            <a:r>
              <a:rPr lang="en-US" altLang="ko-KR" dirty="0"/>
              <a:t> is not used.</a:t>
            </a:r>
          </a:p>
          <a:p>
            <a:pPr lvl="1"/>
            <a:r>
              <a:rPr lang="en-US" altLang="ko-KR" dirty="0"/>
              <a:t>Higher accuracy: Flexible on data distribution in every hidden layer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pic>
        <p:nvPicPr>
          <p:cNvPr id="79874" name="Picture 2" descr="batch normalizat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1008"/>
            <a:ext cx="4248472" cy="264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93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Deep networks has strong power but cause many problems</a:t>
            </a:r>
          </a:p>
          <a:p>
            <a:r>
              <a:rPr lang="en-US" altLang="ko-KR" dirty="0"/>
              <a:t>Solutions for Training</a:t>
            </a:r>
          </a:p>
          <a:p>
            <a:pPr lvl="1"/>
            <a:r>
              <a:rPr lang="en-US" altLang="ko-KR" dirty="0"/>
              <a:t>High Model Complexity</a:t>
            </a:r>
          </a:p>
          <a:p>
            <a:pPr lvl="2"/>
            <a:r>
              <a:rPr lang="en-US" altLang="ko-KR" dirty="0"/>
              <a:t>Adopting deep but relatively simple structures</a:t>
            </a:r>
          </a:p>
          <a:p>
            <a:pPr lvl="1"/>
            <a:r>
              <a:rPr lang="en-US" altLang="ko-KR" dirty="0"/>
              <a:t>Hard to Optimize</a:t>
            </a:r>
          </a:p>
          <a:p>
            <a:pPr lvl="2"/>
            <a:r>
              <a:rPr lang="en-US" altLang="ko-KR"/>
              <a:t>Using </a:t>
            </a:r>
            <a:r>
              <a:rPr lang="en-US" altLang="ko-KR" dirty="0"/>
              <a:t>another activation functions</a:t>
            </a:r>
          </a:p>
          <a:p>
            <a:pPr lvl="2"/>
            <a:r>
              <a:rPr lang="en-US" altLang="ko-KR" dirty="0"/>
              <a:t>Mini-batch gradient descent</a:t>
            </a:r>
          </a:p>
          <a:p>
            <a:pPr lvl="1"/>
            <a:r>
              <a:rPr lang="en-US" altLang="ko-KR" dirty="0"/>
              <a:t>Overfitting</a:t>
            </a:r>
          </a:p>
          <a:p>
            <a:pPr lvl="2"/>
            <a:r>
              <a:rPr lang="en-US" altLang="ko-KR" dirty="0"/>
              <a:t>(A huge amount of data)</a:t>
            </a:r>
          </a:p>
          <a:p>
            <a:pPr lvl="2"/>
            <a:r>
              <a:rPr lang="en-US" altLang="ko-KR" dirty="0"/>
              <a:t>Various Regularization Method (including Dropout)</a:t>
            </a:r>
          </a:p>
          <a:p>
            <a:pPr lvl="1"/>
            <a:r>
              <a:rPr lang="en-US" altLang="ko-KR" dirty="0"/>
              <a:t>Internal Covariate Shift</a:t>
            </a:r>
          </a:p>
          <a:p>
            <a:pPr lvl="2"/>
            <a:r>
              <a:rPr lang="en-US" altLang="ko-KR" dirty="0"/>
              <a:t>Batch normalization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16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9">
            <a:extLst>
              <a:ext uri="{FF2B5EF4-FFF2-40B4-BE49-F238E27FC236}">
                <a16:creationId xmlns:a16="http://schemas.microsoft.com/office/drawing/2014/main" id="{6F11E112-8D27-443E-812D-5D9B1C2BD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539" y="5619765"/>
            <a:ext cx="951533" cy="4175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0" name="직사각형 9">
            <a:extLst>
              <a:ext uri="{FF2B5EF4-FFF2-40B4-BE49-F238E27FC236}">
                <a16:creationId xmlns:a16="http://schemas.microsoft.com/office/drawing/2014/main" id="{A400F3EA-2F84-4D63-8C52-E3251B335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6185" y="5619765"/>
            <a:ext cx="951533" cy="4175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1" name="직사각형 9">
            <a:extLst>
              <a:ext uri="{FF2B5EF4-FFF2-40B4-BE49-F238E27FC236}">
                <a16:creationId xmlns:a16="http://schemas.microsoft.com/office/drawing/2014/main" id="{3B5EC700-104B-4825-8AC2-688EE50CE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254" y="5619765"/>
            <a:ext cx="951533" cy="4175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2529" name="직사각형 8"/>
          <p:cNvSpPr>
            <a:spLocks noChangeArrowheads="1"/>
          </p:cNvSpPr>
          <p:nvPr/>
        </p:nvSpPr>
        <p:spPr bwMode="auto">
          <a:xfrm>
            <a:off x="6371183" y="4349402"/>
            <a:ext cx="865188" cy="4191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2530" name="직사각형 9"/>
          <p:cNvSpPr>
            <a:spLocks noChangeArrowheads="1"/>
          </p:cNvSpPr>
          <p:nvPr/>
        </p:nvSpPr>
        <p:spPr bwMode="auto">
          <a:xfrm>
            <a:off x="6793458" y="4979640"/>
            <a:ext cx="874713" cy="4175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2531" name="직사각형 10"/>
          <p:cNvSpPr>
            <a:spLocks noChangeArrowheads="1"/>
          </p:cNvSpPr>
          <p:nvPr/>
        </p:nvSpPr>
        <p:spPr bwMode="auto">
          <a:xfrm>
            <a:off x="4705896" y="4974877"/>
            <a:ext cx="792162" cy="4191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253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22533" name="내용 개체 틀 2"/>
          <p:cNvSpPr>
            <a:spLocks noGrp="1"/>
          </p:cNvSpPr>
          <p:nvPr>
            <p:ph idx="1"/>
          </p:nvPr>
        </p:nvSpPr>
        <p:spPr>
          <a:xfrm>
            <a:off x="690563" y="1287463"/>
            <a:ext cx="7772400" cy="4827587"/>
          </a:xfrm>
        </p:spPr>
        <p:txBody>
          <a:bodyPr/>
          <a:lstStyle/>
          <a:p>
            <a:r>
              <a:rPr lang="en-US" altLang="ko-KR" dirty="0"/>
              <a:t>Vanishing Gradient</a:t>
            </a:r>
          </a:p>
          <a:p>
            <a:pPr lvl="1"/>
            <a:r>
              <a:rPr lang="en-US" altLang="ko-KR" dirty="0"/>
              <a:t>The major terms are the derivatives of the activation function</a:t>
            </a:r>
            <a:endParaRPr lang="ko-KR" altLang="en-US" dirty="0"/>
          </a:p>
        </p:txBody>
      </p:sp>
      <p:pic>
        <p:nvPicPr>
          <p:cNvPr id="2253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80928"/>
            <a:ext cx="3744912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3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277128"/>
              </p:ext>
            </p:extLst>
          </p:nvPr>
        </p:nvGraphicFramePr>
        <p:xfrm>
          <a:off x="4859883" y="4300190"/>
          <a:ext cx="26241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수식" r:id="rId4" imgW="1943100" imgH="444500" progId="Equation.3">
                  <p:embed/>
                </p:oleObj>
              </mc:Choice>
              <mc:Fallback>
                <p:oleObj name="수식" r:id="rId4" imgW="1943100" imgH="444500" progId="Equation.3">
                  <p:embed/>
                  <p:pic>
                    <p:nvPicPr>
                      <p:cNvPr id="2253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883" y="4300190"/>
                        <a:ext cx="262413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343668"/>
              </p:ext>
            </p:extLst>
          </p:nvPr>
        </p:nvGraphicFramePr>
        <p:xfrm>
          <a:off x="4058196" y="4939952"/>
          <a:ext cx="36099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수식" r:id="rId6" imgW="2921000" imgH="457200" progId="Equation.3">
                  <p:embed/>
                </p:oleObj>
              </mc:Choice>
              <mc:Fallback>
                <p:oleObj name="수식" r:id="rId6" imgW="2921000" imgH="457200" progId="Equation.3">
                  <p:embed/>
                  <p:pic>
                    <p:nvPicPr>
                      <p:cNvPr id="22537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8196" y="4939952"/>
                        <a:ext cx="360997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41862"/>
              </p:ext>
            </p:extLst>
          </p:nvPr>
        </p:nvGraphicFramePr>
        <p:xfrm>
          <a:off x="7003342" y="3689276"/>
          <a:ext cx="12684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수식" r:id="rId8" imgW="939392" imgH="393529" progId="Equation.3">
                  <p:embed/>
                </p:oleObj>
              </mc:Choice>
              <mc:Fallback>
                <p:oleObj name="수식" r:id="rId8" imgW="939392" imgH="393529" progId="Equation.3">
                  <p:embed/>
                  <p:pic>
                    <p:nvPicPr>
                      <p:cNvPr id="2253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3342" y="3689276"/>
                        <a:ext cx="126841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539" name="직선 화살표 연결선 12"/>
          <p:cNvCxnSpPr>
            <a:cxnSpLocks noChangeShapeType="1"/>
          </p:cNvCxnSpPr>
          <p:nvPr/>
        </p:nvCxnSpPr>
        <p:spPr bwMode="auto">
          <a:xfrm flipV="1">
            <a:off x="4859883" y="4004915"/>
            <a:ext cx="0" cy="3444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0" name="직선 화살표 연결선 13"/>
          <p:cNvCxnSpPr>
            <a:cxnSpLocks noChangeShapeType="1"/>
          </p:cNvCxnSpPr>
          <p:nvPr/>
        </p:nvCxnSpPr>
        <p:spPr bwMode="auto">
          <a:xfrm flipV="1">
            <a:off x="4137571" y="4004915"/>
            <a:ext cx="1587" cy="895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1" name="직선 화살표 연결선 15"/>
          <p:cNvCxnSpPr>
            <a:cxnSpLocks noChangeShapeType="1"/>
          </p:cNvCxnSpPr>
          <p:nvPr/>
        </p:nvCxnSpPr>
        <p:spPr bwMode="auto">
          <a:xfrm flipV="1">
            <a:off x="2235746" y="4004915"/>
            <a:ext cx="1101725" cy="146236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17" name="Picture 2" descr="http://tikalon.com/blog/2011/sigmoid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02" y="2312914"/>
            <a:ext cx="2154238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DE2E44-B5F3-4A71-926F-12FAE70B5194}"/>
                  </a:ext>
                </a:extLst>
              </p:cNvPr>
              <p:cNvSpPr txBox="1"/>
              <p:nvPr/>
            </p:nvSpPr>
            <p:spPr>
              <a:xfrm>
                <a:off x="1961818" y="5471716"/>
                <a:ext cx="6423233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𝑛𝑘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𝑘𝑗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𝑛𝑗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𝑛𝑗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DE2E44-B5F3-4A71-926F-12FAE70B5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18" y="5471716"/>
                <a:ext cx="6423233" cy="693588"/>
              </a:xfrm>
              <a:prstGeom prst="rect">
                <a:avLst/>
              </a:prstGeom>
              <a:blipFill>
                <a:blip r:embed="rId11"/>
                <a:stretch>
                  <a:fillRect l="-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45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60418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Using another functions instead of sigmoid</a:t>
            </a:r>
          </a:p>
          <a:p>
            <a:pPr lvl="1"/>
            <a:r>
              <a:rPr lang="en-US" altLang="ko-KR" dirty="0"/>
              <a:t>Rectified Linear Unit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6041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352694D-8D68-49DC-86F2-7F0FD50FDC16}" type="slidenum">
              <a:rPr lang="en-US" altLang="ko-KR" sz="1400" b="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ko-KR" sz="14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0420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25" y="2346325"/>
            <a:ext cx="3744913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421" name="직선 화살표 연결선 12"/>
          <p:cNvCxnSpPr>
            <a:cxnSpLocks noChangeShapeType="1"/>
          </p:cNvCxnSpPr>
          <p:nvPr/>
        </p:nvCxnSpPr>
        <p:spPr bwMode="auto">
          <a:xfrm flipV="1">
            <a:off x="5284788" y="3506788"/>
            <a:ext cx="1587" cy="8969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22" name="직선 화살표 연결선 13"/>
          <p:cNvCxnSpPr>
            <a:cxnSpLocks noChangeShapeType="1"/>
          </p:cNvCxnSpPr>
          <p:nvPr/>
        </p:nvCxnSpPr>
        <p:spPr bwMode="auto">
          <a:xfrm flipV="1">
            <a:off x="4508500" y="3513138"/>
            <a:ext cx="1588" cy="13858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0423" name="개체 1"/>
          <p:cNvGraphicFramePr>
            <a:graphicFrameLocks noChangeAspect="1"/>
          </p:cNvGraphicFramePr>
          <p:nvPr/>
        </p:nvGraphicFramePr>
        <p:xfrm>
          <a:off x="4979988" y="4394200"/>
          <a:ext cx="39243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수식" r:id="rId4" imgW="3175000" imgH="444500" progId="Equation.3">
                  <p:embed/>
                </p:oleObj>
              </mc:Choice>
              <mc:Fallback>
                <p:oleObj name="수식" r:id="rId4" imgW="3175000" imgH="444500" progId="Equation.3">
                  <p:embed/>
                  <p:pic>
                    <p:nvPicPr>
                      <p:cNvPr id="60423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4394200"/>
                        <a:ext cx="39243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4" name="개체 1"/>
          <p:cNvGraphicFramePr>
            <a:graphicFrameLocks noChangeAspect="1"/>
          </p:cNvGraphicFramePr>
          <p:nvPr/>
        </p:nvGraphicFramePr>
        <p:xfrm>
          <a:off x="4364038" y="4970463"/>
          <a:ext cx="39560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수식" r:id="rId6" imgW="3200400" imgH="444500" progId="Equation.3">
                  <p:embed/>
                </p:oleObj>
              </mc:Choice>
              <mc:Fallback>
                <p:oleObj name="수식" r:id="rId6" imgW="3200400" imgH="444500" progId="Equation.3">
                  <p:embed/>
                  <p:pic>
                    <p:nvPicPr>
                      <p:cNvPr id="60424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038" y="4970463"/>
                        <a:ext cx="39560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663031"/>
            <a:ext cx="193357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53491" y="4274742"/>
                <a:ext cx="2594365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91" y="4274742"/>
                <a:ext cx="2594365" cy="6865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205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Advantage</a:t>
            </a:r>
          </a:p>
          <a:p>
            <a:pPr lvl="1"/>
            <a:r>
              <a:rPr lang="en-US" altLang="ko-KR" dirty="0"/>
              <a:t>No vanishing gradient problems.</a:t>
            </a:r>
          </a:p>
          <a:p>
            <a:pPr lvl="2"/>
            <a:r>
              <a:rPr lang="en-US" altLang="ko-KR" dirty="0"/>
              <a:t>Deep networks can be trained without pre-training</a:t>
            </a:r>
          </a:p>
          <a:p>
            <a:pPr lvl="1"/>
            <a:r>
              <a:rPr lang="en-US" altLang="ko-KR" dirty="0"/>
              <a:t>Sparse activation</a:t>
            </a:r>
          </a:p>
          <a:p>
            <a:pPr lvl="2"/>
            <a:r>
              <a:rPr lang="en-US" altLang="ko-KR" dirty="0"/>
              <a:t>In a randomly initialized network, only about 50% of hidden units are activated</a:t>
            </a:r>
          </a:p>
          <a:p>
            <a:pPr lvl="1"/>
            <a:r>
              <a:rPr lang="en-US" altLang="ko-KR" dirty="0"/>
              <a:t>Fast computation: </a:t>
            </a:r>
          </a:p>
          <a:p>
            <a:pPr lvl="2"/>
            <a:r>
              <a:rPr lang="en-US" altLang="ko-KR" dirty="0"/>
              <a:t>6 times faster than sigmoid function</a:t>
            </a:r>
          </a:p>
          <a:p>
            <a:r>
              <a:rPr lang="en-US" altLang="ko-KR" dirty="0"/>
              <a:t>Disadvantage</a:t>
            </a:r>
          </a:p>
          <a:p>
            <a:pPr lvl="1"/>
            <a:r>
              <a:rPr lang="en-US" altLang="ko-KR" dirty="0"/>
              <a:t>Knockout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3325181"/>
      </p:ext>
    </p:extLst>
  </p:cSld>
  <p:clrMapOvr>
    <a:masterClrMapping/>
  </p:clrMapOvr>
</p:sld>
</file>

<file path=ppt/theme/theme1.xml><?xml version="1.0" encoding="utf-8"?>
<a:theme xmlns:a="http://schemas.openxmlformats.org/drawingml/2006/main" name="c-master">
  <a:themeElements>
    <a:clrScheme name="c-master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c-master">
      <a:majorFont>
        <a:latin typeface="Tahoma"/>
        <a:ea typeface="새굴림"/>
        <a:cs typeface=""/>
      </a:majorFont>
      <a:minorFont>
        <a:latin typeface="Tahoma"/>
        <a:ea typeface="새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rgbClr val="FFFFCC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/>
      <a:lstStyle/>
    </a:lnDef>
  </a:objectDefaults>
  <a:extraClrSchemeLst>
    <a:extraClrScheme>
      <a:clrScheme name="c-master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-master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-master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-master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-mast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-mast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-mast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c-master</Template>
  <TotalTime>9102</TotalTime>
  <Words>2235</Words>
  <Application>Microsoft Macintosh PowerPoint</Application>
  <PresentationFormat>화면 슬라이드 쇼(4:3)</PresentationFormat>
  <Paragraphs>590</Paragraphs>
  <Slides>65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굴림</vt:lpstr>
      <vt:lpstr>새굴림</vt:lpstr>
      <vt:lpstr>Arial</vt:lpstr>
      <vt:lpstr>Cambria Math</vt:lpstr>
      <vt:lpstr>Comic Sans MS</vt:lpstr>
      <vt:lpstr>Tahoma</vt:lpstr>
      <vt:lpstr>Wingdings</vt:lpstr>
      <vt:lpstr>c-master</vt:lpstr>
      <vt:lpstr>수식</vt:lpstr>
      <vt:lpstr>Various Technique to Optimize Neural Networks</vt:lpstr>
      <vt:lpstr>Content</vt:lpstr>
      <vt:lpstr>Activation Functions</vt:lpstr>
      <vt:lpstr>Gradient Vanishing &amp; Exploding</vt:lpstr>
      <vt:lpstr>Gradient Vanishing &amp; Exploding</vt:lpstr>
      <vt:lpstr>Gradient Vanishing &amp; Exploding</vt:lpstr>
      <vt:lpstr>Activation Function</vt:lpstr>
      <vt:lpstr>Activation Function</vt:lpstr>
      <vt:lpstr>Activation Function</vt:lpstr>
      <vt:lpstr>Activation Function</vt:lpstr>
      <vt:lpstr>Activation Function</vt:lpstr>
      <vt:lpstr>Other Activation Functions</vt:lpstr>
      <vt:lpstr>Activation Function</vt:lpstr>
      <vt:lpstr>Good Initialization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Dropout</vt:lpstr>
      <vt:lpstr>Regularization</vt:lpstr>
      <vt:lpstr>Regularization</vt:lpstr>
      <vt:lpstr>Regularization</vt:lpstr>
      <vt:lpstr>Regularization</vt:lpstr>
      <vt:lpstr>Dropout</vt:lpstr>
      <vt:lpstr>Dropout</vt:lpstr>
      <vt:lpstr>Dropout</vt:lpstr>
      <vt:lpstr>Regularization</vt:lpstr>
      <vt:lpstr>Dropout</vt:lpstr>
      <vt:lpstr>Dropout</vt:lpstr>
      <vt:lpstr>Dropout</vt:lpstr>
      <vt:lpstr>Dropout</vt:lpstr>
      <vt:lpstr>Dropout</vt:lpstr>
      <vt:lpstr>Dropout</vt:lpstr>
      <vt:lpstr>Dropout</vt:lpstr>
      <vt:lpstr>Dropout</vt:lpstr>
      <vt:lpstr>Dropout</vt:lpstr>
      <vt:lpstr>Dropout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Summary</vt:lpstr>
    </vt:vector>
  </TitlesOfParts>
  <Company>HanDong Univ.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이지형</dc:creator>
  <cp:lastModifiedBy>이지형</cp:lastModifiedBy>
  <cp:revision>942</cp:revision>
  <dcterms:created xsi:type="dcterms:W3CDTF">2002-07-03T11:04:41Z</dcterms:created>
  <dcterms:modified xsi:type="dcterms:W3CDTF">2018-02-21T23:27:07Z</dcterms:modified>
</cp:coreProperties>
</file>